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86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3" r:id="rId27"/>
    <p:sldId id="282" r:id="rId28"/>
    <p:sldId id="284" r:id="rId29"/>
    <p:sldId id="285" r:id="rId30"/>
    <p:sldId id="288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605"/>
    <a:srgbClr val="F5C8A9"/>
    <a:srgbClr val="FFFFFF"/>
    <a:srgbClr val="CCFFFF"/>
    <a:srgbClr val="EE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52184" autoAdjust="0"/>
  </p:normalViewPr>
  <p:slideViewPr>
    <p:cSldViewPr snapToGrid="0">
      <p:cViewPr varScale="1">
        <p:scale>
          <a:sx n="65" d="100"/>
          <a:sy n="65" d="100"/>
        </p:scale>
        <p:origin x="15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gendra Vallepu" userId="901fede16ebe30c7" providerId="LiveId" clId="{8F0586CF-4421-40A6-BB01-71315B5694EB}"/>
    <pc:docChg chg="undo redo custSel addSld delSld modSld sldOrd">
      <pc:chgData name="Nagendra Vallepu" userId="901fede16ebe30c7" providerId="LiveId" clId="{8F0586CF-4421-40A6-BB01-71315B5694EB}" dt="2024-08-26T03:22:36.291" v="9085" actId="20577"/>
      <pc:docMkLst>
        <pc:docMk/>
      </pc:docMkLst>
      <pc:sldChg chg="addSp delSp modSp mod modTransition modNotesTx">
        <pc:chgData name="Nagendra Vallepu" userId="901fede16ebe30c7" providerId="LiveId" clId="{8F0586CF-4421-40A6-BB01-71315B5694EB}" dt="2024-08-25T17:47:05.704" v="8132" actId="20577"/>
        <pc:sldMkLst>
          <pc:docMk/>
          <pc:sldMk cId="3407345761" sldId="256"/>
        </pc:sldMkLst>
        <pc:spChg chg="mod">
          <ac:chgData name="Nagendra Vallepu" userId="901fede16ebe30c7" providerId="LiveId" clId="{8F0586CF-4421-40A6-BB01-71315B5694EB}" dt="2024-08-21T17:52:29.452" v="883"/>
          <ac:spMkLst>
            <pc:docMk/>
            <pc:sldMk cId="3407345761" sldId="256"/>
            <ac:spMk id="2" creationId="{7277F290-CBE4-C18E-110E-D10CAA487E9C}"/>
          </ac:spMkLst>
        </pc:spChg>
        <pc:spChg chg="mod">
          <ac:chgData name="Nagendra Vallepu" userId="901fede16ebe30c7" providerId="LiveId" clId="{8F0586CF-4421-40A6-BB01-71315B5694EB}" dt="2024-08-21T17:52:29.452" v="883"/>
          <ac:spMkLst>
            <pc:docMk/>
            <pc:sldMk cId="3407345761" sldId="256"/>
            <ac:spMk id="3" creationId="{585F2D3D-5355-41E7-9277-C6D8C842F9EB}"/>
          </ac:spMkLst>
        </pc:spChg>
        <pc:spChg chg="mod">
          <ac:chgData name="Nagendra Vallepu" userId="901fede16ebe30c7" providerId="LiveId" clId="{8F0586CF-4421-40A6-BB01-71315B5694EB}" dt="2024-08-21T17:53:29.302" v="887" actId="207"/>
          <ac:spMkLst>
            <pc:docMk/>
            <pc:sldMk cId="3407345761" sldId="256"/>
            <ac:spMk id="9" creationId="{844E8730-D0BB-A966-1375-97F0FF7D1E72}"/>
          </ac:spMkLst>
        </pc:spChg>
        <pc:spChg chg="mod">
          <ac:chgData name="Nagendra Vallepu" userId="901fede16ebe30c7" providerId="LiveId" clId="{8F0586CF-4421-40A6-BB01-71315B5694EB}" dt="2024-08-21T17:53:11.279" v="886" actId="207"/>
          <ac:spMkLst>
            <pc:docMk/>
            <pc:sldMk cId="3407345761" sldId="256"/>
            <ac:spMk id="18" creationId="{7C84993A-697C-CE3E-B90E-C0192E8AD4CD}"/>
          </ac:spMkLst>
        </pc:spChg>
        <pc:picChg chg="add mod">
          <ac:chgData name="Nagendra Vallepu" userId="901fede16ebe30c7" providerId="LiveId" clId="{8F0586CF-4421-40A6-BB01-71315B5694EB}" dt="2024-08-24T13:56:15.010" v="5317" actId="1440"/>
          <ac:picMkLst>
            <pc:docMk/>
            <pc:sldMk cId="3407345761" sldId="256"/>
            <ac:picMk id="4" creationId="{8A8FA82B-1295-02D7-DE05-87BA4193A3AD}"/>
          </ac:picMkLst>
        </pc:picChg>
        <pc:picChg chg="mod">
          <ac:chgData name="Nagendra Vallepu" userId="901fede16ebe30c7" providerId="LiveId" clId="{8F0586CF-4421-40A6-BB01-71315B5694EB}" dt="2024-08-24T14:01:32.989" v="5389" actId="14100"/>
          <ac:picMkLst>
            <pc:docMk/>
            <pc:sldMk cId="3407345761" sldId="256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06:05:32.875" v="5158" actId="478"/>
          <ac:picMkLst>
            <pc:docMk/>
            <pc:sldMk cId="3407345761" sldId="256"/>
            <ac:picMk id="15" creationId="{E6FBBF65-917B-99E7-EAA9-5AA66208653B}"/>
          </ac:picMkLst>
        </pc:picChg>
      </pc:sldChg>
      <pc:sldChg chg="addSp delSp modSp add mod modTransition modClrScheme modAnim chgLayout">
        <pc:chgData name="Nagendra Vallepu" userId="901fede16ebe30c7" providerId="LiveId" clId="{8F0586CF-4421-40A6-BB01-71315B5694EB}" dt="2024-08-26T03:22:36.291" v="9085" actId="20577"/>
        <pc:sldMkLst>
          <pc:docMk/>
          <pc:sldMk cId="3467477170" sldId="257"/>
        </pc:sldMkLst>
        <pc:spChg chg="del mod ord">
          <ac:chgData name="Nagendra Vallepu" userId="901fede16ebe30c7" providerId="LiveId" clId="{8F0586CF-4421-40A6-BB01-71315B5694EB}" dt="2024-08-21T07:13:36.771" v="34" actId="700"/>
          <ac:spMkLst>
            <pc:docMk/>
            <pc:sldMk cId="3467477170" sldId="257"/>
            <ac:spMk id="2" creationId="{7277F290-CBE4-C18E-110E-D10CAA487E9C}"/>
          </ac:spMkLst>
        </pc:spChg>
        <pc:spChg chg="del mod ord">
          <ac:chgData name="Nagendra Vallepu" userId="901fede16ebe30c7" providerId="LiveId" clId="{8F0586CF-4421-40A6-BB01-71315B5694EB}" dt="2024-08-21T07:13:36.771" v="34" actId="700"/>
          <ac:spMkLst>
            <pc:docMk/>
            <pc:sldMk cId="3467477170" sldId="257"/>
            <ac:spMk id="3" creationId="{585F2D3D-5355-41E7-9277-C6D8C842F9EB}"/>
          </ac:spMkLst>
        </pc:spChg>
        <pc:spChg chg="add mod">
          <ac:chgData name="Nagendra Vallepu" userId="901fede16ebe30c7" providerId="LiveId" clId="{8F0586CF-4421-40A6-BB01-71315B5694EB}" dt="2024-08-24T14:20:02.626" v="5399" actId="1076"/>
          <ac:spMkLst>
            <pc:docMk/>
            <pc:sldMk cId="3467477170" sldId="257"/>
            <ac:spMk id="4" creationId="{3647BD0A-3447-A382-B0FC-E95C9C76340F}"/>
          </ac:spMkLst>
        </pc:spChg>
        <pc:spChg chg="add mod">
          <ac:chgData name="Nagendra Vallepu" userId="901fede16ebe30c7" providerId="LiveId" clId="{8F0586CF-4421-40A6-BB01-71315B5694EB}" dt="2024-08-24T14:24:15.173" v="5434" actId="12788"/>
          <ac:spMkLst>
            <pc:docMk/>
            <pc:sldMk cId="3467477170" sldId="257"/>
            <ac:spMk id="5" creationId="{97CE209A-C5B2-34F8-52A0-199999BC331C}"/>
          </ac:spMkLst>
        </pc:spChg>
        <pc:spChg chg="add mod ord">
          <ac:chgData name="Nagendra Vallepu" userId="901fede16ebe30c7" providerId="LiveId" clId="{8F0586CF-4421-40A6-BB01-71315B5694EB}" dt="2024-08-21T17:52:29.452" v="883"/>
          <ac:spMkLst>
            <pc:docMk/>
            <pc:sldMk cId="3467477170" sldId="257"/>
            <ac:spMk id="6" creationId="{62E5BDAA-73A5-DD89-A53F-E4A8D203A379}"/>
          </ac:spMkLst>
        </pc:spChg>
        <pc:spChg chg="add mod ord">
          <ac:chgData name="Nagendra Vallepu" userId="901fede16ebe30c7" providerId="LiveId" clId="{8F0586CF-4421-40A6-BB01-71315B5694EB}" dt="2024-08-21T17:52:29.452" v="883"/>
          <ac:spMkLst>
            <pc:docMk/>
            <pc:sldMk cId="3467477170" sldId="257"/>
            <ac:spMk id="8" creationId="{C484F4C7-4D55-EFDF-1A02-AAFB6AC4EF3C}"/>
          </ac:spMkLst>
        </pc:spChg>
        <pc:spChg chg="del">
          <ac:chgData name="Nagendra Vallepu" userId="901fede16ebe30c7" providerId="LiveId" clId="{8F0586CF-4421-40A6-BB01-71315B5694EB}" dt="2024-08-21T07:26:48.624" v="266" actId="478"/>
          <ac:spMkLst>
            <pc:docMk/>
            <pc:sldMk cId="3467477170" sldId="257"/>
            <ac:spMk id="9" creationId="{844E8730-D0BB-A966-1375-97F0FF7D1E72}"/>
          </ac:spMkLst>
        </pc:spChg>
        <pc:spChg chg="add del mod">
          <ac:chgData name="Nagendra Vallepu" userId="901fede16ebe30c7" providerId="LiveId" clId="{8F0586CF-4421-40A6-BB01-71315B5694EB}" dt="2024-08-21T07:14:08.751" v="38" actId="478"/>
          <ac:spMkLst>
            <pc:docMk/>
            <pc:sldMk cId="3467477170" sldId="257"/>
            <ac:spMk id="10" creationId="{9806737E-75D5-0E0B-C4F3-6174CCAD3F73}"/>
          </ac:spMkLst>
        </pc:spChg>
        <pc:spChg chg="add mod">
          <ac:chgData name="Nagendra Vallepu" userId="901fede16ebe30c7" providerId="LiveId" clId="{8F0586CF-4421-40A6-BB01-71315B5694EB}" dt="2024-08-26T03:22:36.291" v="9085" actId="20577"/>
          <ac:spMkLst>
            <pc:docMk/>
            <pc:sldMk cId="3467477170" sldId="257"/>
            <ac:spMk id="11" creationId="{21796E7E-2637-B68D-BDB8-946BD16B1439}"/>
          </ac:spMkLst>
        </pc:spChg>
        <pc:spChg chg="del">
          <ac:chgData name="Nagendra Vallepu" userId="901fede16ebe30c7" providerId="LiveId" clId="{8F0586CF-4421-40A6-BB01-71315B5694EB}" dt="2024-08-21T07:09:05.909" v="2" actId="478"/>
          <ac:spMkLst>
            <pc:docMk/>
            <pc:sldMk cId="3467477170" sldId="257"/>
            <ac:spMk id="18" creationId="{7C84993A-697C-CE3E-B90E-C0192E8AD4CD}"/>
          </ac:spMkLst>
        </pc:spChg>
        <pc:picChg chg="add mod">
          <ac:chgData name="Nagendra Vallepu" userId="901fede16ebe30c7" providerId="LiveId" clId="{8F0586CF-4421-40A6-BB01-71315B5694EB}" dt="2024-08-24T06:05:27.502" v="5157"/>
          <ac:picMkLst>
            <pc:docMk/>
            <pc:sldMk cId="3467477170" sldId="257"/>
            <ac:picMk id="2" creationId="{22CD50BF-D6D3-2D41-52F3-96C54030D397}"/>
          </ac:picMkLst>
        </pc:picChg>
        <pc:picChg chg="mod">
          <ac:chgData name="Nagendra Vallepu" userId="901fede16ebe30c7" providerId="LiveId" clId="{8F0586CF-4421-40A6-BB01-71315B5694EB}" dt="2024-08-24T14:19:56.770" v="5398" actId="1076"/>
          <ac:picMkLst>
            <pc:docMk/>
            <pc:sldMk cId="3467477170" sldId="257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1T07:09:01.804" v="1" actId="478"/>
          <ac:picMkLst>
            <pc:docMk/>
            <pc:sldMk cId="3467477170" sldId="257"/>
            <ac:picMk id="13" creationId="{F882FD5F-806A-9F7E-75A7-BC7D3804EE35}"/>
          </ac:picMkLst>
        </pc:picChg>
        <pc:picChg chg="del">
          <ac:chgData name="Nagendra Vallepu" userId="901fede16ebe30c7" providerId="LiveId" clId="{8F0586CF-4421-40A6-BB01-71315B5694EB}" dt="2024-08-24T06:05:26.787" v="5156" actId="478"/>
          <ac:picMkLst>
            <pc:docMk/>
            <pc:sldMk cId="3467477170" sldId="257"/>
            <ac:picMk id="15" creationId="{E6FBBF65-917B-99E7-EAA9-5AA66208653B}"/>
          </ac:picMkLst>
        </pc:picChg>
        <pc:picChg chg="del">
          <ac:chgData name="Nagendra Vallepu" userId="901fede16ebe30c7" providerId="LiveId" clId="{8F0586CF-4421-40A6-BB01-71315B5694EB}" dt="2024-08-21T07:09:07.166" v="3" actId="478"/>
          <ac:picMkLst>
            <pc:docMk/>
            <pc:sldMk cId="3467477170" sldId="257"/>
            <ac:picMk id="17" creationId="{E6220783-EC92-483C-C3DD-7A9B977509B0}"/>
          </ac:picMkLst>
        </pc:picChg>
      </pc:sldChg>
      <pc:sldChg chg="addSp delSp modSp add mod modTransition">
        <pc:chgData name="Nagendra Vallepu" userId="901fede16ebe30c7" providerId="LiveId" clId="{8F0586CF-4421-40A6-BB01-71315B5694EB}" dt="2024-08-24T14:24:41.137" v="5437" actId="12788"/>
        <pc:sldMkLst>
          <pc:docMk/>
          <pc:sldMk cId="2658282316" sldId="258"/>
        </pc:sldMkLst>
        <pc:spChg chg="mod">
          <ac:chgData name="Nagendra Vallepu" userId="901fede16ebe30c7" providerId="LiveId" clId="{8F0586CF-4421-40A6-BB01-71315B5694EB}" dt="2024-08-24T13:56:36.266" v="5322" actId="1076"/>
          <ac:spMkLst>
            <pc:docMk/>
            <pc:sldMk cId="2658282316" sldId="258"/>
            <ac:spMk id="4" creationId="{3647BD0A-3447-A382-B0FC-E95C9C76340F}"/>
          </ac:spMkLst>
        </pc:spChg>
        <pc:spChg chg="mod">
          <ac:chgData name="Nagendra Vallepu" userId="901fede16ebe30c7" providerId="LiveId" clId="{8F0586CF-4421-40A6-BB01-71315B5694EB}" dt="2024-08-24T14:24:41.137" v="5437" actId="12788"/>
          <ac:spMkLst>
            <pc:docMk/>
            <pc:sldMk cId="2658282316" sldId="258"/>
            <ac:spMk id="5" creationId="{97CE209A-C5B2-34F8-52A0-199999BC331C}"/>
          </ac:spMkLst>
        </pc:spChg>
        <pc:spChg chg="mod">
          <ac:chgData name="Nagendra Vallepu" userId="901fede16ebe30c7" providerId="LiveId" clId="{8F0586CF-4421-40A6-BB01-71315B5694EB}" dt="2024-08-21T17:52:29.452" v="883"/>
          <ac:spMkLst>
            <pc:docMk/>
            <pc:sldMk cId="2658282316" sldId="258"/>
            <ac:spMk id="6" creationId="{62E5BDAA-73A5-DD89-A53F-E4A8D203A379}"/>
          </ac:spMkLst>
        </pc:spChg>
        <pc:spChg chg="mod">
          <ac:chgData name="Nagendra Vallepu" userId="901fede16ebe30c7" providerId="LiveId" clId="{8F0586CF-4421-40A6-BB01-71315B5694EB}" dt="2024-08-21T17:52:29.452" v="883"/>
          <ac:spMkLst>
            <pc:docMk/>
            <pc:sldMk cId="2658282316" sldId="258"/>
            <ac:spMk id="8" creationId="{C484F4C7-4D55-EFDF-1A02-AAFB6AC4EF3C}"/>
          </ac:spMkLst>
        </pc:spChg>
        <pc:spChg chg="del">
          <ac:chgData name="Nagendra Vallepu" userId="901fede16ebe30c7" providerId="LiveId" clId="{8F0586CF-4421-40A6-BB01-71315B5694EB}" dt="2024-08-21T07:26:53.277" v="267" actId="478"/>
          <ac:spMkLst>
            <pc:docMk/>
            <pc:sldMk cId="2658282316" sldId="258"/>
            <ac:spMk id="9" creationId="{844E8730-D0BB-A966-1375-97F0FF7D1E72}"/>
          </ac:spMkLst>
        </pc:spChg>
        <pc:spChg chg="mod">
          <ac:chgData name="Nagendra Vallepu" userId="901fede16ebe30c7" providerId="LiveId" clId="{8F0586CF-4421-40A6-BB01-71315B5694EB}" dt="2024-08-24T14:24:41.137" v="5437" actId="12788"/>
          <ac:spMkLst>
            <pc:docMk/>
            <pc:sldMk cId="2658282316" sldId="258"/>
            <ac:spMk id="11" creationId="{21796E7E-2637-B68D-BDB8-946BD16B1439}"/>
          </ac:spMkLst>
        </pc:spChg>
        <pc:picChg chg="add mod">
          <ac:chgData name="Nagendra Vallepu" userId="901fede16ebe30c7" providerId="LiveId" clId="{8F0586CF-4421-40A6-BB01-71315B5694EB}" dt="2024-08-24T13:56:44.977" v="5324"/>
          <ac:picMkLst>
            <pc:docMk/>
            <pc:sldMk cId="2658282316" sldId="258"/>
            <ac:picMk id="2" creationId="{F035C67A-60FF-3905-BC74-A52EE51CBBB0}"/>
          </ac:picMkLst>
        </pc:picChg>
        <pc:picChg chg="mod">
          <ac:chgData name="Nagendra Vallepu" userId="901fede16ebe30c7" providerId="LiveId" clId="{8F0586CF-4421-40A6-BB01-71315B5694EB}" dt="2024-08-24T14:01:26.131" v="5387" actId="14100"/>
          <ac:picMkLst>
            <pc:docMk/>
            <pc:sldMk cId="2658282316" sldId="258"/>
            <ac:picMk id="7" creationId="{A0679350-1214-F600-A597-4CE747051566}"/>
          </ac:picMkLst>
        </pc:picChg>
        <pc:picChg chg="del mod">
          <ac:chgData name="Nagendra Vallepu" userId="901fede16ebe30c7" providerId="LiveId" clId="{8F0586CF-4421-40A6-BB01-71315B5694EB}" dt="2024-08-24T13:56:44.668" v="5323" actId="478"/>
          <ac:picMkLst>
            <pc:docMk/>
            <pc:sldMk cId="2658282316" sldId="258"/>
            <ac:picMk id="15" creationId="{E6FBBF65-917B-99E7-EAA9-5AA66208653B}"/>
          </ac:picMkLst>
        </pc:picChg>
      </pc:sldChg>
      <pc:sldChg chg="addSp delSp modSp add mod modTransition">
        <pc:chgData name="Nagendra Vallepu" userId="901fede16ebe30c7" providerId="LiveId" clId="{8F0586CF-4421-40A6-BB01-71315B5694EB}" dt="2024-08-24T14:01:16.013" v="5385" actId="14100"/>
        <pc:sldMkLst>
          <pc:docMk/>
          <pc:sldMk cId="843410574" sldId="259"/>
        </pc:sldMkLst>
        <pc:spChg chg="mod">
          <ac:chgData name="Nagendra Vallepu" userId="901fede16ebe30c7" providerId="LiveId" clId="{8F0586CF-4421-40A6-BB01-71315B5694EB}" dt="2024-08-24T06:05:12.600" v="5155" actId="1076"/>
          <ac:spMkLst>
            <pc:docMk/>
            <pc:sldMk cId="843410574" sldId="259"/>
            <ac:spMk id="4" creationId="{3647BD0A-3447-A382-B0FC-E95C9C76340F}"/>
          </ac:spMkLst>
        </pc:spChg>
        <pc:spChg chg="mod">
          <ac:chgData name="Nagendra Vallepu" userId="901fede16ebe30c7" providerId="LiveId" clId="{8F0586CF-4421-40A6-BB01-71315B5694EB}" dt="2024-08-24T13:55:28.881" v="5311" actId="14100"/>
          <ac:spMkLst>
            <pc:docMk/>
            <pc:sldMk cId="843410574" sldId="259"/>
            <ac:spMk id="5" creationId="{97CE209A-C5B2-34F8-52A0-199999BC331C}"/>
          </ac:spMkLst>
        </pc:spChg>
        <pc:spChg chg="mod">
          <ac:chgData name="Nagendra Vallepu" userId="901fede16ebe30c7" providerId="LiveId" clId="{8F0586CF-4421-40A6-BB01-71315B5694EB}" dt="2024-08-21T17:52:29.452" v="883"/>
          <ac:spMkLst>
            <pc:docMk/>
            <pc:sldMk cId="843410574" sldId="259"/>
            <ac:spMk id="6" creationId="{62E5BDAA-73A5-DD89-A53F-E4A8D203A379}"/>
          </ac:spMkLst>
        </pc:spChg>
        <pc:spChg chg="mod">
          <ac:chgData name="Nagendra Vallepu" userId="901fede16ebe30c7" providerId="LiveId" clId="{8F0586CF-4421-40A6-BB01-71315B5694EB}" dt="2024-08-21T17:52:29.452" v="883"/>
          <ac:spMkLst>
            <pc:docMk/>
            <pc:sldMk cId="843410574" sldId="259"/>
            <ac:spMk id="8" creationId="{C484F4C7-4D55-EFDF-1A02-AAFB6AC4EF3C}"/>
          </ac:spMkLst>
        </pc:spChg>
        <pc:spChg chg="mod">
          <ac:chgData name="Nagendra Vallepu" userId="901fede16ebe30c7" providerId="LiveId" clId="{8F0586CF-4421-40A6-BB01-71315B5694EB}" dt="2024-08-24T13:55:33.275" v="5312" actId="1076"/>
          <ac:spMkLst>
            <pc:docMk/>
            <pc:sldMk cId="843410574" sldId="259"/>
            <ac:spMk id="11" creationId="{21796E7E-2637-B68D-BDB8-946BD16B1439}"/>
          </ac:spMkLst>
        </pc:spChg>
        <pc:picChg chg="add mod">
          <ac:chgData name="Nagendra Vallepu" userId="901fede16ebe30c7" providerId="LiveId" clId="{8F0586CF-4421-40A6-BB01-71315B5694EB}" dt="2024-08-24T06:05:08.777" v="5154"/>
          <ac:picMkLst>
            <pc:docMk/>
            <pc:sldMk cId="843410574" sldId="259"/>
            <ac:picMk id="2" creationId="{073FD107-8ACF-8CAB-D8EE-15217B83FB25}"/>
          </ac:picMkLst>
        </pc:picChg>
        <pc:picChg chg="mod">
          <ac:chgData name="Nagendra Vallepu" userId="901fede16ebe30c7" providerId="LiveId" clId="{8F0586CF-4421-40A6-BB01-71315B5694EB}" dt="2024-08-24T14:01:16.013" v="5385" actId="14100"/>
          <ac:picMkLst>
            <pc:docMk/>
            <pc:sldMk cId="843410574" sldId="259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06:05:08.080" v="5153" actId="478"/>
          <ac:picMkLst>
            <pc:docMk/>
            <pc:sldMk cId="843410574" sldId="259"/>
            <ac:picMk id="15" creationId="{E6FBBF65-917B-99E7-EAA9-5AA66208653B}"/>
          </ac:picMkLst>
        </pc:picChg>
      </pc:sldChg>
      <pc:sldChg chg="addSp delSp modSp add mod ord modTransition modAnim">
        <pc:chgData name="Nagendra Vallepu" userId="901fede16ebe30c7" providerId="LiveId" clId="{8F0586CF-4421-40A6-BB01-71315B5694EB}" dt="2024-08-24T18:15:20.240" v="7636"/>
        <pc:sldMkLst>
          <pc:docMk/>
          <pc:sldMk cId="2629987933" sldId="260"/>
        </pc:sldMkLst>
        <pc:spChg chg="mod">
          <ac:chgData name="Nagendra Vallepu" userId="901fede16ebe30c7" providerId="LiveId" clId="{8F0586CF-4421-40A6-BB01-71315B5694EB}" dt="2024-08-23T13:12:44.590" v="4308" actId="20577"/>
          <ac:spMkLst>
            <pc:docMk/>
            <pc:sldMk cId="2629987933" sldId="260"/>
            <ac:spMk id="4" creationId="{3647BD0A-3447-A382-B0FC-E95C9C76340F}"/>
          </ac:spMkLst>
        </pc:spChg>
        <pc:spChg chg="add del mod">
          <ac:chgData name="Nagendra Vallepu" userId="901fede16ebe30c7" providerId="LiveId" clId="{8F0586CF-4421-40A6-BB01-71315B5694EB}" dt="2024-08-23T13:19:49.254" v="4385" actId="478"/>
          <ac:spMkLst>
            <pc:docMk/>
            <pc:sldMk cId="2629987933" sldId="260"/>
            <ac:spMk id="5" creationId="{26E03ADA-2E3D-6F89-27DD-6BD0452678B3}"/>
          </ac:spMkLst>
        </pc:spChg>
        <pc:spChg chg="del">
          <ac:chgData name="Nagendra Vallepu" userId="901fede16ebe30c7" providerId="LiveId" clId="{8F0586CF-4421-40A6-BB01-71315B5694EB}" dt="2024-08-21T17:01:55.450" v="334" actId="478"/>
          <ac:spMkLst>
            <pc:docMk/>
            <pc:sldMk cId="2629987933" sldId="260"/>
            <ac:spMk id="5" creationId="{97CE209A-C5B2-34F8-52A0-199999BC331C}"/>
          </ac:spMkLst>
        </pc:spChg>
        <pc:spChg chg="mod">
          <ac:chgData name="Nagendra Vallepu" userId="901fede16ebe30c7" providerId="LiveId" clId="{8F0586CF-4421-40A6-BB01-71315B5694EB}" dt="2024-08-21T17:52:29.452" v="883"/>
          <ac:spMkLst>
            <pc:docMk/>
            <pc:sldMk cId="2629987933" sldId="260"/>
            <ac:spMk id="6" creationId="{62E5BDAA-73A5-DD89-A53F-E4A8D203A379}"/>
          </ac:spMkLst>
        </pc:spChg>
        <pc:spChg chg="del mod">
          <ac:chgData name="Nagendra Vallepu" userId="901fede16ebe30c7" providerId="LiveId" clId="{8F0586CF-4421-40A6-BB01-71315B5694EB}" dt="2024-08-23T13:28:27.442" v="4421"/>
          <ac:spMkLst>
            <pc:docMk/>
            <pc:sldMk cId="2629987933" sldId="260"/>
            <ac:spMk id="8" creationId="{C484F4C7-4D55-EFDF-1A02-AAFB6AC4EF3C}"/>
          </ac:spMkLst>
        </pc:spChg>
        <pc:spChg chg="add mod">
          <ac:chgData name="Nagendra Vallepu" userId="901fede16ebe30c7" providerId="LiveId" clId="{8F0586CF-4421-40A6-BB01-71315B5694EB}" dt="2024-08-24T14:24:24.354" v="5435" actId="12788"/>
          <ac:spMkLst>
            <pc:docMk/>
            <pc:sldMk cId="2629987933" sldId="260"/>
            <ac:spMk id="9" creationId="{6999DAE9-7219-AC48-8CE4-D7D16A6832C8}"/>
          </ac:spMkLst>
        </pc:spChg>
        <pc:spChg chg="del mod">
          <ac:chgData name="Nagendra Vallepu" userId="901fede16ebe30c7" providerId="LiveId" clId="{8F0586CF-4421-40A6-BB01-71315B5694EB}" dt="2024-08-21T17:01:47.757" v="331" actId="478"/>
          <ac:spMkLst>
            <pc:docMk/>
            <pc:sldMk cId="2629987933" sldId="260"/>
            <ac:spMk id="11" creationId="{21796E7E-2637-B68D-BDB8-946BD16B1439}"/>
          </ac:spMkLst>
        </pc:spChg>
        <pc:spChg chg="add mod">
          <ac:chgData name="Nagendra Vallepu" userId="901fede16ebe30c7" providerId="LiveId" clId="{8F0586CF-4421-40A6-BB01-71315B5694EB}" dt="2024-08-24T14:24:24.354" v="5435" actId="12788"/>
          <ac:spMkLst>
            <pc:docMk/>
            <pc:sldMk cId="2629987933" sldId="260"/>
            <ac:spMk id="11" creationId="{4BD5659A-8B4C-7334-22FF-9FA9186D5446}"/>
          </ac:spMkLst>
        </pc:spChg>
        <pc:spChg chg="add mod">
          <ac:chgData name="Nagendra Vallepu" userId="901fede16ebe30c7" providerId="LiveId" clId="{8F0586CF-4421-40A6-BB01-71315B5694EB}" dt="2024-08-24T14:24:24.354" v="5435" actId="12788"/>
          <ac:spMkLst>
            <pc:docMk/>
            <pc:sldMk cId="2629987933" sldId="260"/>
            <ac:spMk id="12" creationId="{FC46BD27-84CD-221C-CCD6-416E4C82A074}"/>
          </ac:spMkLst>
        </pc:spChg>
        <pc:spChg chg="add mod">
          <ac:chgData name="Nagendra Vallepu" userId="901fede16ebe30c7" providerId="LiveId" clId="{8F0586CF-4421-40A6-BB01-71315B5694EB}" dt="2024-08-24T14:24:33.086" v="5436" actId="12788"/>
          <ac:spMkLst>
            <pc:docMk/>
            <pc:sldMk cId="2629987933" sldId="260"/>
            <ac:spMk id="14" creationId="{467A2FE2-DCF9-2D33-2E39-37C33E757F74}"/>
          </ac:spMkLst>
        </pc:spChg>
        <pc:spChg chg="add">
          <ac:chgData name="Nagendra Vallepu" userId="901fede16ebe30c7" providerId="LiveId" clId="{8F0586CF-4421-40A6-BB01-71315B5694EB}" dt="2024-08-23T13:23:34.632" v="4420"/>
          <ac:spMkLst>
            <pc:docMk/>
            <pc:sldMk cId="2629987933" sldId="260"/>
            <ac:spMk id="16" creationId="{74314E3F-F08F-0BC0-C105-D37ED1575E7C}"/>
          </ac:spMkLst>
        </pc:spChg>
        <pc:spChg chg="add mod">
          <ac:chgData name="Nagendra Vallepu" userId="901fede16ebe30c7" providerId="LiveId" clId="{8F0586CF-4421-40A6-BB01-71315B5694EB}" dt="2024-08-24T14:24:33.086" v="5436" actId="12788"/>
          <ac:spMkLst>
            <pc:docMk/>
            <pc:sldMk cId="2629987933" sldId="260"/>
            <ac:spMk id="25" creationId="{9C682BEB-7C13-7EC6-99CF-854AD4D45805}"/>
          </ac:spMkLst>
        </pc:spChg>
        <pc:spChg chg="add mod">
          <ac:chgData name="Nagendra Vallepu" userId="901fede16ebe30c7" providerId="LiveId" clId="{8F0586CF-4421-40A6-BB01-71315B5694EB}" dt="2024-08-24T14:24:33.086" v="5436" actId="12788"/>
          <ac:spMkLst>
            <pc:docMk/>
            <pc:sldMk cId="2629987933" sldId="260"/>
            <ac:spMk id="26" creationId="{3204EC68-959F-DFAC-DCCF-0ED17ECBEDDF}"/>
          </ac:spMkLst>
        </pc:spChg>
        <pc:picChg chg="add mod">
          <ac:chgData name="Nagendra Vallepu" userId="901fede16ebe30c7" providerId="LiveId" clId="{8F0586CF-4421-40A6-BB01-71315B5694EB}" dt="2024-08-24T13:56:48.465" v="5326"/>
          <ac:picMkLst>
            <pc:docMk/>
            <pc:sldMk cId="2629987933" sldId="260"/>
            <ac:picMk id="2" creationId="{07C7BEB7-B3DF-3E80-2C9D-952D99ACA35D}"/>
          </ac:picMkLst>
        </pc:picChg>
        <pc:picChg chg="add del mod">
          <ac:chgData name="Nagendra Vallepu" userId="901fede16ebe30c7" providerId="LiveId" clId="{8F0586CF-4421-40A6-BB01-71315B5694EB}" dt="2024-08-23T13:08:40.303" v="4250" actId="478"/>
          <ac:picMkLst>
            <pc:docMk/>
            <pc:sldMk cId="2629987933" sldId="260"/>
            <ac:picMk id="3" creationId="{F183244F-7CE6-0C88-14AD-B06645B18684}"/>
          </ac:picMkLst>
        </pc:picChg>
        <pc:picChg chg="mod">
          <ac:chgData name="Nagendra Vallepu" userId="901fede16ebe30c7" providerId="LiveId" clId="{8F0586CF-4421-40A6-BB01-71315B5694EB}" dt="2024-08-24T14:01:20.929" v="5386" actId="14100"/>
          <ac:picMkLst>
            <pc:docMk/>
            <pc:sldMk cId="2629987933" sldId="260"/>
            <ac:picMk id="7" creationId="{A0679350-1214-F600-A597-4CE747051566}"/>
          </ac:picMkLst>
        </pc:picChg>
        <pc:picChg chg="add del mod">
          <ac:chgData name="Nagendra Vallepu" userId="901fede16ebe30c7" providerId="LiveId" clId="{8F0586CF-4421-40A6-BB01-71315B5694EB}" dt="2024-08-23T13:08:37.253" v="4249" actId="478"/>
          <ac:picMkLst>
            <pc:docMk/>
            <pc:sldMk cId="2629987933" sldId="260"/>
            <ac:picMk id="10" creationId="{9688E2D6-093F-2FF2-D468-23E4B0D71C17}"/>
          </ac:picMkLst>
        </pc:picChg>
        <pc:picChg chg="del">
          <ac:chgData name="Nagendra Vallepu" userId="901fede16ebe30c7" providerId="LiveId" clId="{8F0586CF-4421-40A6-BB01-71315B5694EB}" dt="2024-08-24T13:56:48.201" v="5325" actId="478"/>
          <ac:picMkLst>
            <pc:docMk/>
            <pc:sldMk cId="2629987933" sldId="260"/>
            <ac:picMk id="15" creationId="{E6FBBF65-917B-99E7-EAA9-5AA66208653B}"/>
          </ac:picMkLst>
        </pc:picChg>
        <pc:picChg chg="add mod">
          <ac:chgData name="Nagendra Vallepu" userId="901fede16ebe30c7" providerId="LiveId" clId="{8F0586CF-4421-40A6-BB01-71315B5694EB}" dt="2024-08-23T13:28:27.442" v="4421"/>
          <ac:picMkLst>
            <pc:docMk/>
            <pc:sldMk cId="2629987933" sldId="260"/>
            <ac:picMk id="18" creationId="{C177D973-20C1-D192-885E-1B249A286BBE}"/>
          </ac:picMkLst>
        </pc:picChg>
        <pc:picChg chg="add mod">
          <ac:chgData name="Nagendra Vallepu" userId="901fede16ebe30c7" providerId="LiveId" clId="{8F0586CF-4421-40A6-BB01-71315B5694EB}" dt="2024-08-24T14:24:33.086" v="5436" actId="12788"/>
          <ac:picMkLst>
            <pc:docMk/>
            <pc:sldMk cId="2629987933" sldId="260"/>
            <ac:picMk id="20" creationId="{FEBC4712-E0D4-4ED1-B7DA-5A2B4F9227E8}"/>
          </ac:picMkLst>
        </pc:picChg>
        <pc:picChg chg="add mod">
          <ac:chgData name="Nagendra Vallepu" userId="901fede16ebe30c7" providerId="LiveId" clId="{8F0586CF-4421-40A6-BB01-71315B5694EB}" dt="2024-08-24T14:24:24.354" v="5435" actId="12788"/>
          <ac:picMkLst>
            <pc:docMk/>
            <pc:sldMk cId="2629987933" sldId="260"/>
            <ac:picMk id="22" creationId="{CEF3261E-CD2B-70FA-41D1-469D862F1F1B}"/>
          </ac:picMkLst>
        </pc:picChg>
        <pc:picChg chg="add del mod">
          <ac:chgData name="Nagendra Vallepu" userId="901fede16ebe30c7" providerId="LiveId" clId="{8F0586CF-4421-40A6-BB01-71315B5694EB}" dt="2024-08-23T13:28:38.379" v="4425" actId="478"/>
          <ac:picMkLst>
            <pc:docMk/>
            <pc:sldMk cId="2629987933" sldId="260"/>
            <ac:picMk id="24" creationId="{0F571084-F57E-79D9-B9D3-8F031F4FE1EB}"/>
          </ac:picMkLst>
        </pc:picChg>
        <pc:picChg chg="add del mod">
          <ac:chgData name="Nagendra Vallepu" userId="901fede16ebe30c7" providerId="LiveId" clId="{8F0586CF-4421-40A6-BB01-71315B5694EB}" dt="2024-08-23T13:28:47.578" v="4428" actId="478"/>
          <ac:picMkLst>
            <pc:docMk/>
            <pc:sldMk cId="2629987933" sldId="260"/>
            <ac:picMk id="2050" creationId="{82361EB7-4172-5ACB-B3CC-CA037F2BA589}"/>
          </ac:picMkLst>
        </pc:picChg>
      </pc:sldChg>
      <pc:sldChg chg="addSp delSp modSp add mod ord modTransition modAnim">
        <pc:chgData name="Nagendra Vallepu" userId="901fede16ebe30c7" providerId="LiveId" clId="{8F0586CF-4421-40A6-BB01-71315B5694EB}" dt="2024-08-24T14:25:09.184" v="5442"/>
        <pc:sldMkLst>
          <pc:docMk/>
          <pc:sldMk cId="2411838685" sldId="261"/>
        </pc:sldMkLst>
        <pc:spChg chg="mod">
          <ac:chgData name="Nagendra Vallepu" userId="901fede16ebe30c7" providerId="LiveId" clId="{8F0586CF-4421-40A6-BB01-71315B5694EB}" dt="2024-08-23T17:22:18.937" v="4514" actId="1076"/>
          <ac:spMkLst>
            <pc:docMk/>
            <pc:sldMk cId="2411838685" sldId="261"/>
            <ac:spMk id="4" creationId="{3647BD0A-3447-A382-B0FC-E95C9C76340F}"/>
          </ac:spMkLst>
        </pc:spChg>
        <pc:spChg chg="del mod">
          <ac:chgData name="Nagendra Vallepu" userId="901fede16ebe30c7" providerId="LiveId" clId="{8F0586CF-4421-40A6-BB01-71315B5694EB}" dt="2024-08-21T17:26:39.541" v="717" actId="478"/>
          <ac:spMkLst>
            <pc:docMk/>
            <pc:sldMk cId="2411838685" sldId="261"/>
            <ac:spMk id="5" creationId="{97CE209A-C5B2-34F8-52A0-199999BC331C}"/>
          </ac:spMkLst>
        </pc:spChg>
        <pc:spChg chg="mod">
          <ac:chgData name="Nagendra Vallepu" userId="901fede16ebe30c7" providerId="LiveId" clId="{8F0586CF-4421-40A6-BB01-71315B5694EB}" dt="2024-08-21T17:52:29.452" v="883"/>
          <ac:spMkLst>
            <pc:docMk/>
            <pc:sldMk cId="2411838685" sldId="261"/>
            <ac:spMk id="6" creationId="{62E5BDAA-73A5-DD89-A53F-E4A8D203A379}"/>
          </ac:spMkLst>
        </pc:spChg>
        <pc:spChg chg="mod">
          <ac:chgData name="Nagendra Vallepu" userId="901fede16ebe30c7" providerId="LiveId" clId="{8F0586CF-4421-40A6-BB01-71315B5694EB}" dt="2024-08-21T17:52:29.452" v="883"/>
          <ac:spMkLst>
            <pc:docMk/>
            <pc:sldMk cId="2411838685" sldId="261"/>
            <ac:spMk id="8" creationId="{C484F4C7-4D55-EFDF-1A02-AAFB6AC4EF3C}"/>
          </ac:spMkLst>
        </pc:spChg>
        <pc:spChg chg="add mod">
          <ac:chgData name="Nagendra Vallepu" userId="901fede16ebe30c7" providerId="LiveId" clId="{8F0586CF-4421-40A6-BB01-71315B5694EB}" dt="2024-08-24T14:23:59.117" v="5432" actId="113"/>
          <ac:spMkLst>
            <pc:docMk/>
            <pc:sldMk cId="2411838685" sldId="261"/>
            <ac:spMk id="9" creationId="{1F7209EC-2388-B24C-8F0C-CCDC89DA3DE8}"/>
          </ac:spMkLst>
        </pc:spChg>
        <pc:spChg chg="add mod">
          <ac:chgData name="Nagendra Vallepu" userId="901fede16ebe30c7" providerId="LiveId" clId="{8F0586CF-4421-40A6-BB01-71315B5694EB}" dt="2024-08-24T14:23:36.241" v="5430" actId="552"/>
          <ac:spMkLst>
            <pc:docMk/>
            <pc:sldMk cId="2411838685" sldId="261"/>
            <ac:spMk id="10" creationId="{6EF3BE6A-D4F5-3DAA-A522-14E96803A45F}"/>
          </ac:spMkLst>
        </pc:spChg>
        <pc:spChg chg="mod">
          <ac:chgData name="Nagendra Vallepu" userId="901fede16ebe30c7" providerId="LiveId" clId="{8F0586CF-4421-40A6-BB01-71315B5694EB}" dt="2024-08-24T14:23:36.241" v="5430" actId="552"/>
          <ac:spMkLst>
            <pc:docMk/>
            <pc:sldMk cId="2411838685" sldId="261"/>
            <ac:spMk id="11" creationId="{21796E7E-2637-B68D-BDB8-946BD16B1439}"/>
          </ac:spMkLst>
        </pc:spChg>
        <pc:spChg chg="add mod">
          <ac:chgData name="Nagendra Vallepu" userId="901fede16ebe30c7" providerId="LiveId" clId="{8F0586CF-4421-40A6-BB01-71315B5694EB}" dt="2024-08-24T14:23:36.241" v="5430" actId="552"/>
          <ac:spMkLst>
            <pc:docMk/>
            <pc:sldMk cId="2411838685" sldId="261"/>
            <ac:spMk id="12" creationId="{EFC50BD2-7C5B-97A6-C5A4-01AA4720867D}"/>
          </ac:spMkLst>
        </pc:spChg>
        <pc:spChg chg="add">
          <ac:chgData name="Nagendra Vallepu" userId="901fede16ebe30c7" providerId="LiveId" clId="{8F0586CF-4421-40A6-BB01-71315B5694EB}" dt="2024-08-21T17:39:49.403" v="856"/>
          <ac:spMkLst>
            <pc:docMk/>
            <pc:sldMk cId="2411838685" sldId="261"/>
            <ac:spMk id="12" creationId="{FAE4AC66-42C6-28EB-0466-E5E022EAF63A}"/>
          </ac:spMkLst>
        </pc:spChg>
        <pc:spChg chg="add mod">
          <ac:chgData name="Nagendra Vallepu" userId="901fede16ebe30c7" providerId="LiveId" clId="{8F0586CF-4421-40A6-BB01-71315B5694EB}" dt="2024-08-21T17:39:55.125" v="858"/>
          <ac:spMkLst>
            <pc:docMk/>
            <pc:sldMk cId="2411838685" sldId="261"/>
            <ac:spMk id="13" creationId="{1FAB6F2A-08F1-51CF-C06D-49B4C3766A9D}"/>
          </ac:spMkLst>
        </pc:spChg>
        <pc:picChg chg="add mod">
          <ac:chgData name="Nagendra Vallepu" userId="901fede16ebe30c7" providerId="LiveId" clId="{8F0586CF-4421-40A6-BB01-71315B5694EB}" dt="2024-08-24T06:05:00.961" v="5152"/>
          <ac:picMkLst>
            <pc:docMk/>
            <pc:sldMk cId="2411838685" sldId="261"/>
            <ac:picMk id="2" creationId="{2EDE4F81-10E6-4DCB-6A62-5AC33786E943}"/>
          </ac:picMkLst>
        </pc:picChg>
        <pc:picChg chg="add mod">
          <ac:chgData name="Nagendra Vallepu" userId="901fede16ebe30c7" providerId="LiveId" clId="{8F0586CF-4421-40A6-BB01-71315B5694EB}" dt="2024-08-24T14:24:07.382" v="5433" actId="1076"/>
          <ac:picMkLst>
            <pc:docMk/>
            <pc:sldMk cId="2411838685" sldId="261"/>
            <ac:picMk id="3" creationId="{0A0200FA-90FD-A76B-6850-8C5852999AE0}"/>
          </ac:picMkLst>
        </pc:picChg>
        <pc:picChg chg="mod">
          <ac:chgData name="Nagendra Vallepu" userId="901fede16ebe30c7" providerId="LiveId" clId="{8F0586CF-4421-40A6-BB01-71315B5694EB}" dt="2024-08-24T14:01:12.403" v="5384" actId="14100"/>
          <ac:picMkLst>
            <pc:docMk/>
            <pc:sldMk cId="2411838685" sldId="261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06:05:00.084" v="5151" actId="478"/>
          <ac:picMkLst>
            <pc:docMk/>
            <pc:sldMk cId="2411838685" sldId="261"/>
            <ac:picMk id="15" creationId="{E6FBBF65-917B-99E7-EAA9-5AA66208653B}"/>
          </ac:picMkLst>
        </pc:picChg>
      </pc:sldChg>
      <pc:sldChg chg="addSp delSp modSp add del mod setBg">
        <pc:chgData name="Nagendra Vallepu" userId="901fede16ebe30c7" providerId="LiveId" clId="{8F0586CF-4421-40A6-BB01-71315B5694EB}" dt="2024-08-21T18:12:26.991" v="1250" actId="2696"/>
        <pc:sldMkLst>
          <pc:docMk/>
          <pc:sldMk cId="1158326746" sldId="262"/>
        </pc:sldMkLst>
        <pc:spChg chg="mod">
          <ac:chgData name="Nagendra Vallepu" userId="901fede16ebe30c7" providerId="LiveId" clId="{8F0586CF-4421-40A6-BB01-71315B5694EB}" dt="2024-08-21T17:54:21.207" v="897" actId="108"/>
          <ac:spMkLst>
            <pc:docMk/>
            <pc:sldMk cId="1158326746" sldId="262"/>
            <ac:spMk id="4" creationId="{3647BD0A-3447-A382-B0FC-E95C9C76340F}"/>
          </ac:spMkLst>
        </pc:spChg>
        <pc:spChg chg="del">
          <ac:chgData name="Nagendra Vallepu" userId="901fede16ebe30c7" providerId="LiveId" clId="{8F0586CF-4421-40A6-BB01-71315B5694EB}" dt="2024-08-21T17:51:42.476" v="879" actId="478"/>
          <ac:spMkLst>
            <pc:docMk/>
            <pc:sldMk cId="1158326746" sldId="262"/>
            <ac:spMk id="6" creationId="{62E5BDAA-73A5-DD89-A53F-E4A8D203A379}"/>
          </ac:spMkLst>
        </pc:spChg>
        <pc:spChg chg="del">
          <ac:chgData name="Nagendra Vallepu" userId="901fede16ebe30c7" providerId="LiveId" clId="{8F0586CF-4421-40A6-BB01-71315B5694EB}" dt="2024-08-21T17:49:05.758" v="872" actId="3680"/>
          <ac:spMkLst>
            <pc:docMk/>
            <pc:sldMk cId="1158326746" sldId="262"/>
            <ac:spMk id="8" creationId="{C484F4C7-4D55-EFDF-1A02-AAFB6AC4EF3C}"/>
          </ac:spMkLst>
        </pc:spChg>
        <pc:spChg chg="del">
          <ac:chgData name="Nagendra Vallepu" userId="901fede16ebe30c7" providerId="LiveId" clId="{8F0586CF-4421-40A6-BB01-71315B5694EB}" dt="2024-08-21T17:41:46.998" v="870" actId="478"/>
          <ac:spMkLst>
            <pc:docMk/>
            <pc:sldMk cId="1158326746" sldId="262"/>
            <ac:spMk id="9" creationId="{1F7209EC-2388-B24C-8F0C-CCDC89DA3DE8}"/>
          </ac:spMkLst>
        </pc:spChg>
        <pc:spChg chg="del">
          <ac:chgData name="Nagendra Vallepu" userId="901fede16ebe30c7" providerId="LiveId" clId="{8F0586CF-4421-40A6-BB01-71315B5694EB}" dt="2024-08-21T17:48:48.242" v="871" actId="478"/>
          <ac:spMkLst>
            <pc:docMk/>
            <pc:sldMk cId="1158326746" sldId="262"/>
            <ac:spMk id="10" creationId="{6EF3BE6A-D4F5-3DAA-A522-14E96803A45F}"/>
          </ac:spMkLst>
        </pc:spChg>
        <pc:spChg chg="mod">
          <ac:chgData name="Nagendra Vallepu" userId="901fede16ebe30c7" providerId="LiveId" clId="{8F0586CF-4421-40A6-BB01-71315B5694EB}" dt="2024-08-21T17:54:20.196" v="896" actId="108"/>
          <ac:spMkLst>
            <pc:docMk/>
            <pc:sldMk cId="1158326746" sldId="262"/>
            <ac:spMk id="11" creationId="{21796E7E-2637-B68D-BDB8-946BD16B1439}"/>
          </ac:spMkLst>
        </pc:spChg>
        <pc:graphicFrameChg chg="add mod ord modGraphic">
          <ac:chgData name="Nagendra Vallepu" userId="901fede16ebe30c7" providerId="LiveId" clId="{8F0586CF-4421-40A6-BB01-71315B5694EB}" dt="2024-08-21T17:49:39.714" v="875" actId="14100"/>
          <ac:graphicFrameMkLst>
            <pc:docMk/>
            <pc:sldMk cId="1158326746" sldId="262"/>
            <ac:graphicFrameMk id="2" creationId="{F53722CE-0089-73DA-0734-060B32630813}"/>
          </ac:graphicFrameMkLst>
        </pc:graphicFrameChg>
        <pc:picChg chg="del">
          <ac:chgData name="Nagendra Vallepu" userId="901fede16ebe30c7" providerId="LiveId" clId="{8F0586CF-4421-40A6-BB01-71315B5694EB}" dt="2024-08-21T17:41:41.385" v="869" actId="478"/>
          <ac:picMkLst>
            <pc:docMk/>
            <pc:sldMk cId="1158326746" sldId="262"/>
            <ac:picMk id="3" creationId="{0A0200FA-90FD-A76B-6850-8C5852999AE0}"/>
          </ac:picMkLst>
        </pc:picChg>
        <pc:picChg chg="del">
          <ac:chgData name="Nagendra Vallepu" userId="901fede16ebe30c7" providerId="LiveId" clId="{8F0586CF-4421-40A6-BB01-71315B5694EB}" dt="2024-08-21T17:49:21.035" v="874" actId="478"/>
          <ac:picMkLst>
            <pc:docMk/>
            <pc:sldMk cId="1158326746" sldId="262"/>
            <ac:picMk id="7" creationId="{A0679350-1214-F600-A597-4CE747051566}"/>
          </ac:picMkLst>
        </pc:picChg>
      </pc:sldChg>
      <pc:sldChg chg="addSp delSp modSp add mod modTransition modAnim">
        <pc:chgData name="Nagendra Vallepu" userId="901fede16ebe30c7" providerId="LiveId" clId="{8F0586CF-4421-40A6-BB01-71315B5694EB}" dt="2024-08-25T17:37:49.157" v="7762" actId="113"/>
        <pc:sldMkLst>
          <pc:docMk/>
          <pc:sldMk cId="1755996034" sldId="263"/>
        </pc:sldMkLst>
        <pc:spChg chg="mod">
          <ac:chgData name="Nagendra Vallepu" userId="901fede16ebe30c7" providerId="LiveId" clId="{8F0586CF-4421-40A6-BB01-71315B5694EB}" dt="2024-08-21T18:12:19.726" v="1249" actId="113"/>
          <ac:spMkLst>
            <pc:docMk/>
            <pc:sldMk cId="1755996034" sldId="263"/>
            <ac:spMk id="4" creationId="{3647BD0A-3447-A382-B0FC-E95C9C76340F}"/>
          </ac:spMkLst>
        </pc:spChg>
        <pc:spChg chg="add mod">
          <ac:chgData name="Nagendra Vallepu" userId="901fede16ebe30c7" providerId="LiveId" clId="{8F0586CF-4421-40A6-BB01-71315B5694EB}" dt="2024-08-21T18:10:33.538" v="1230" actId="1076"/>
          <ac:spMkLst>
            <pc:docMk/>
            <pc:sldMk cId="1755996034" sldId="263"/>
            <ac:spMk id="5" creationId="{C97C6E35-0ABE-C444-7B1F-F8C3DF504CF2}"/>
          </ac:spMkLst>
        </pc:spChg>
        <pc:spChg chg="del">
          <ac:chgData name="Nagendra Vallepu" userId="901fede16ebe30c7" providerId="LiveId" clId="{8F0586CF-4421-40A6-BB01-71315B5694EB}" dt="2024-08-25T17:31:25.045" v="7698" actId="3680"/>
          <ac:spMkLst>
            <pc:docMk/>
            <pc:sldMk cId="1755996034" sldId="263"/>
            <ac:spMk id="8" creationId="{C484F4C7-4D55-EFDF-1A02-AAFB6AC4EF3C}"/>
          </ac:spMkLst>
        </pc:spChg>
        <pc:spChg chg="del">
          <ac:chgData name="Nagendra Vallepu" userId="901fede16ebe30c7" providerId="LiveId" clId="{8F0586CF-4421-40A6-BB01-71315B5694EB}" dt="2024-08-21T17:57:21.616" v="930" actId="478"/>
          <ac:spMkLst>
            <pc:docMk/>
            <pc:sldMk cId="1755996034" sldId="263"/>
            <ac:spMk id="9" creationId="{1F7209EC-2388-B24C-8F0C-CCDC89DA3DE8}"/>
          </ac:spMkLst>
        </pc:spChg>
        <pc:spChg chg="del mod">
          <ac:chgData name="Nagendra Vallepu" userId="901fede16ebe30c7" providerId="LiveId" clId="{8F0586CF-4421-40A6-BB01-71315B5694EB}" dt="2024-08-21T17:57:15.339" v="928" actId="478"/>
          <ac:spMkLst>
            <pc:docMk/>
            <pc:sldMk cId="1755996034" sldId="263"/>
            <ac:spMk id="10" creationId="{6EF3BE6A-D4F5-3DAA-A522-14E96803A45F}"/>
          </ac:spMkLst>
        </pc:spChg>
        <pc:spChg chg="del">
          <ac:chgData name="Nagendra Vallepu" userId="901fede16ebe30c7" providerId="LiveId" clId="{8F0586CF-4421-40A6-BB01-71315B5694EB}" dt="2024-08-21T17:58:52.291" v="1005" actId="478"/>
          <ac:spMkLst>
            <pc:docMk/>
            <pc:sldMk cId="1755996034" sldId="263"/>
            <ac:spMk id="11" creationId="{21796E7E-2637-B68D-BDB8-946BD16B1439}"/>
          </ac:spMkLst>
        </pc:spChg>
        <pc:graphicFrameChg chg="add mod modGraphic">
          <ac:chgData name="Nagendra Vallepu" userId="901fede16ebe30c7" providerId="LiveId" clId="{8F0586CF-4421-40A6-BB01-71315B5694EB}" dt="2024-08-25T17:35:01.768" v="7737"/>
          <ac:graphicFrameMkLst>
            <pc:docMk/>
            <pc:sldMk cId="1755996034" sldId="263"/>
            <ac:graphicFrameMk id="2" creationId="{B5CE8760-70A1-DDD6-FC28-885BA0DA91CB}"/>
          </ac:graphicFrameMkLst>
        </pc:graphicFrameChg>
        <pc:graphicFrameChg chg="add del mod">
          <ac:chgData name="Nagendra Vallepu" userId="901fede16ebe30c7" providerId="LiveId" clId="{8F0586CF-4421-40A6-BB01-71315B5694EB}" dt="2024-08-25T17:36:40.822" v="7755" actId="478"/>
          <ac:graphicFrameMkLst>
            <pc:docMk/>
            <pc:sldMk cId="1755996034" sldId="263"/>
            <ac:graphicFrameMk id="9" creationId="{E84EE385-6518-00E6-7934-2C4EC28D4BC0}"/>
          </ac:graphicFrameMkLst>
        </pc:graphicFrameChg>
        <pc:graphicFrameChg chg="add mod ord modGraphic">
          <ac:chgData name="Nagendra Vallepu" userId="901fede16ebe30c7" providerId="LiveId" clId="{8F0586CF-4421-40A6-BB01-71315B5694EB}" dt="2024-08-25T17:31:25.045" v="7698" actId="3680"/>
          <ac:graphicFrameMkLst>
            <pc:docMk/>
            <pc:sldMk cId="1755996034" sldId="263"/>
            <ac:graphicFrameMk id="10" creationId="{AF078E59-8EE8-3081-1DD6-5A365ACCAA91}"/>
          </ac:graphicFrameMkLst>
        </pc:graphicFrameChg>
        <pc:graphicFrameChg chg="add mod modGraphic">
          <ac:chgData name="Nagendra Vallepu" userId="901fede16ebe30c7" providerId="LiveId" clId="{8F0586CF-4421-40A6-BB01-71315B5694EB}" dt="2024-08-25T17:37:49.157" v="7762" actId="113"/>
          <ac:graphicFrameMkLst>
            <pc:docMk/>
            <pc:sldMk cId="1755996034" sldId="263"/>
            <ac:graphicFrameMk id="11" creationId="{95C38955-D4C7-0C48-D6D4-8F6886FAF81F}"/>
          </ac:graphicFrameMkLst>
        </pc:graphicFrameChg>
        <pc:picChg chg="del">
          <ac:chgData name="Nagendra Vallepu" userId="901fede16ebe30c7" providerId="LiveId" clId="{8F0586CF-4421-40A6-BB01-71315B5694EB}" dt="2024-08-21T17:57:19.137" v="929" actId="478"/>
          <ac:picMkLst>
            <pc:docMk/>
            <pc:sldMk cId="1755996034" sldId="263"/>
            <ac:picMk id="3" creationId="{0A0200FA-90FD-A76B-6850-8C5852999AE0}"/>
          </ac:picMkLst>
        </pc:picChg>
        <pc:picChg chg="add mod">
          <ac:chgData name="Nagendra Vallepu" userId="901fede16ebe30c7" providerId="LiveId" clId="{8F0586CF-4421-40A6-BB01-71315B5694EB}" dt="2024-08-24T06:04:56.251" v="5150"/>
          <ac:picMkLst>
            <pc:docMk/>
            <pc:sldMk cId="1755996034" sldId="263"/>
            <ac:picMk id="3" creationId="{D2E9316D-61C5-8D9B-3032-4F259E01F8F4}"/>
          </ac:picMkLst>
        </pc:picChg>
        <pc:picChg chg="mod">
          <ac:chgData name="Nagendra Vallepu" userId="901fede16ebe30c7" providerId="LiveId" clId="{8F0586CF-4421-40A6-BB01-71315B5694EB}" dt="2024-08-24T14:01:07.011" v="5383" actId="14100"/>
          <ac:picMkLst>
            <pc:docMk/>
            <pc:sldMk cId="1755996034" sldId="263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06:04:55.353" v="5149" actId="478"/>
          <ac:picMkLst>
            <pc:docMk/>
            <pc:sldMk cId="1755996034" sldId="263"/>
            <ac:picMk id="15" creationId="{E6FBBF65-917B-99E7-EAA9-5AA66208653B}"/>
          </ac:picMkLst>
        </pc:picChg>
      </pc:sldChg>
      <pc:sldChg chg="addSp delSp modSp add mod modTransition">
        <pc:chgData name="Nagendra Vallepu" userId="901fede16ebe30c7" providerId="LiveId" clId="{8F0586CF-4421-40A6-BB01-71315B5694EB}" dt="2024-08-24T14:01:01.977" v="5382" actId="14100"/>
        <pc:sldMkLst>
          <pc:docMk/>
          <pc:sldMk cId="2114644626" sldId="264"/>
        </pc:sldMkLst>
        <pc:spChg chg="mod">
          <ac:chgData name="Nagendra Vallepu" userId="901fede16ebe30c7" providerId="LiveId" clId="{8F0586CF-4421-40A6-BB01-71315B5694EB}" dt="2024-08-23T18:31:31.046" v="4585" actId="1076"/>
          <ac:spMkLst>
            <pc:docMk/>
            <pc:sldMk cId="2114644626" sldId="264"/>
            <ac:spMk id="4" creationId="{3647BD0A-3447-A382-B0FC-E95C9C76340F}"/>
          </ac:spMkLst>
        </pc:spChg>
        <pc:spChg chg="del">
          <ac:chgData name="Nagendra Vallepu" userId="901fede16ebe30c7" providerId="LiveId" clId="{8F0586CF-4421-40A6-BB01-71315B5694EB}" dt="2024-08-21T18:13:44.393" v="1255" actId="478"/>
          <ac:spMkLst>
            <pc:docMk/>
            <pc:sldMk cId="2114644626" sldId="264"/>
            <ac:spMk id="5" creationId="{C97C6E35-0ABE-C444-7B1F-F8C3DF504CF2}"/>
          </ac:spMkLst>
        </pc:spChg>
        <pc:graphicFrameChg chg="del">
          <ac:chgData name="Nagendra Vallepu" userId="901fede16ebe30c7" providerId="LiveId" clId="{8F0586CF-4421-40A6-BB01-71315B5694EB}" dt="2024-08-21T18:13:41.775" v="1254" actId="478"/>
          <ac:graphicFrameMkLst>
            <pc:docMk/>
            <pc:sldMk cId="2114644626" sldId="264"/>
            <ac:graphicFrameMk id="2" creationId="{B5CE8760-70A1-DDD6-FC28-885BA0DA91CB}"/>
          </ac:graphicFrameMkLst>
        </pc:graphicFrameChg>
        <pc:picChg chg="add mod">
          <ac:chgData name="Nagendra Vallepu" userId="901fede16ebe30c7" providerId="LiveId" clId="{8F0586CF-4421-40A6-BB01-71315B5694EB}" dt="2024-08-24T06:04:51.943" v="5148"/>
          <ac:picMkLst>
            <pc:docMk/>
            <pc:sldMk cId="2114644626" sldId="264"/>
            <ac:picMk id="2" creationId="{2FA73CD2-6B9A-A275-076B-87AB5A58A1A6}"/>
          </ac:picMkLst>
        </pc:picChg>
        <pc:picChg chg="add mod">
          <ac:chgData name="Nagendra Vallepu" userId="901fede16ebe30c7" providerId="LiveId" clId="{8F0586CF-4421-40A6-BB01-71315B5694EB}" dt="2024-08-23T18:31:36.555" v="4587" actId="1076"/>
          <ac:picMkLst>
            <pc:docMk/>
            <pc:sldMk cId="2114644626" sldId="264"/>
            <ac:picMk id="3" creationId="{0E2D41AA-92F8-D7A2-B686-F9D3E00B9B40}"/>
          </ac:picMkLst>
        </pc:picChg>
        <pc:picChg chg="mod">
          <ac:chgData name="Nagendra Vallepu" userId="901fede16ebe30c7" providerId="LiveId" clId="{8F0586CF-4421-40A6-BB01-71315B5694EB}" dt="2024-08-24T14:01:01.977" v="5382" actId="14100"/>
          <ac:picMkLst>
            <pc:docMk/>
            <pc:sldMk cId="2114644626" sldId="264"/>
            <ac:picMk id="7" creationId="{A0679350-1214-F600-A597-4CE747051566}"/>
          </ac:picMkLst>
        </pc:picChg>
        <pc:picChg chg="del mod">
          <ac:chgData name="Nagendra Vallepu" userId="901fede16ebe30c7" providerId="LiveId" clId="{8F0586CF-4421-40A6-BB01-71315B5694EB}" dt="2024-08-24T06:04:51.332" v="5147" actId="478"/>
          <ac:picMkLst>
            <pc:docMk/>
            <pc:sldMk cId="2114644626" sldId="264"/>
            <ac:picMk id="15" creationId="{E6FBBF65-917B-99E7-EAA9-5AA66208653B}"/>
          </ac:picMkLst>
        </pc:picChg>
      </pc:sldChg>
      <pc:sldChg chg="addSp delSp modSp add mod ord modTransition modAnim">
        <pc:chgData name="Nagendra Vallepu" userId="901fede16ebe30c7" providerId="LiveId" clId="{8F0586CF-4421-40A6-BB01-71315B5694EB}" dt="2024-08-24T14:30:01.419" v="5461"/>
        <pc:sldMkLst>
          <pc:docMk/>
          <pc:sldMk cId="1942999909" sldId="265"/>
        </pc:sldMkLst>
        <pc:spChg chg="del">
          <ac:chgData name="Nagendra Vallepu" userId="901fede16ebe30c7" providerId="LiveId" clId="{8F0586CF-4421-40A6-BB01-71315B5694EB}" dt="2024-08-21T18:14:56.113" v="1279" actId="478"/>
          <ac:spMkLst>
            <pc:docMk/>
            <pc:sldMk cId="1942999909" sldId="265"/>
            <ac:spMk id="4" creationId="{3647BD0A-3447-A382-B0FC-E95C9C76340F}"/>
          </ac:spMkLst>
        </pc:spChg>
        <pc:spChg chg="mod">
          <ac:chgData name="Nagendra Vallepu" userId="901fede16ebe30c7" providerId="LiveId" clId="{8F0586CF-4421-40A6-BB01-71315B5694EB}" dt="2024-08-24T14:26:30.247" v="5447" actId="12788"/>
          <ac:spMkLst>
            <pc:docMk/>
            <pc:sldMk cId="1942999909" sldId="265"/>
            <ac:spMk id="9" creationId="{1F7209EC-2388-B24C-8F0C-CCDC89DA3DE8}"/>
          </ac:spMkLst>
        </pc:spChg>
        <pc:spChg chg="del mod">
          <ac:chgData name="Nagendra Vallepu" userId="901fede16ebe30c7" providerId="LiveId" clId="{8F0586CF-4421-40A6-BB01-71315B5694EB}" dt="2024-08-21T18:17:00.469" v="1293" actId="478"/>
          <ac:spMkLst>
            <pc:docMk/>
            <pc:sldMk cId="1942999909" sldId="265"/>
            <ac:spMk id="10" creationId="{6EF3BE6A-D4F5-3DAA-A522-14E96803A45F}"/>
          </ac:spMkLst>
        </pc:spChg>
        <pc:spChg chg="mod">
          <ac:chgData name="Nagendra Vallepu" userId="901fede16ebe30c7" providerId="LiveId" clId="{8F0586CF-4421-40A6-BB01-71315B5694EB}" dt="2024-08-24T06:04:44.419" v="5144" actId="1076"/>
          <ac:spMkLst>
            <pc:docMk/>
            <pc:sldMk cId="1942999909" sldId="265"/>
            <ac:spMk id="11" creationId="{21796E7E-2637-B68D-BDB8-946BD16B1439}"/>
          </ac:spMkLst>
        </pc:spChg>
        <pc:spChg chg="add del mod">
          <ac:chgData name="Nagendra Vallepu" userId="901fede16ebe30c7" providerId="LiveId" clId="{8F0586CF-4421-40A6-BB01-71315B5694EB}" dt="2024-08-21T18:20:36.700" v="1338" actId="478"/>
          <ac:spMkLst>
            <pc:docMk/>
            <pc:sldMk cId="1942999909" sldId="265"/>
            <ac:spMk id="14" creationId="{F3C39810-91DE-165F-7339-4C97F1B46CD9}"/>
          </ac:spMkLst>
        </pc:spChg>
        <pc:spChg chg="add mod">
          <ac:chgData name="Nagendra Vallepu" userId="901fede16ebe30c7" providerId="LiveId" clId="{8F0586CF-4421-40A6-BB01-71315B5694EB}" dt="2024-08-21T18:27:07.131" v="1409" actId="1076"/>
          <ac:spMkLst>
            <pc:docMk/>
            <pc:sldMk cId="1942999909" sldId="265"/>
            <ac:spMk id="16" creationId="{6DAA30AA-545E-C4AE-78FB-B13DFFAB8CD9}"/>
          </ac:spMkLst>
        </pc:spChg>
        <pc:spChg chg="add mod">
          <ac:chgData name="Nagendra Vallepu" userId="901fede16ebe30c7" providerId="LiveId" clId="{8F0586CF-4421-40A6-BB01-71315B5694EB}" dt="2024-08-24T14:26:19.796" v="5446" actId="552"/>
          <ac:spMkLst>
            <pc:docMk/>
            <pc:sldMk cId="1942999909" sldId="265"/>
            <ac:spMk id="17" creationId="{6A9EF201-C328-3A97-C63E-92FF2CB4A48C}"/>
          </ac:spMkLst>
        </pc:spChg>
        <pc:spChg chg="add mod">
          <ac:chgData name="Nagendra Vallepu" userId="901fede16ebe30c7" providerId="LiveId" clId="{8F0586CF-4421-40A6-BB01-71315B5694EB}" dt="2024-08-24T14:26:50.826" v="5449" actId="12788"/>
          <ac:spMkLst>
            <pc:docMk/>
            <pc:sldMk cId="1942999909" sldId="265"/>
            <ac:spMk id="18" creationId="{B17A2187-4D24-E988-C92D-D6F97F868DBB}"/>
          </ac:spMkLst>
        </pc:spChg>
        <pc:spChg chg="add mod">
          <ac:chgData name="Nagendra Vallepu" userId="901fede16ebe30c7" providerId="LiveId" clId="{8F0586CF-4421-40A6-BB01-71315B5694EB}" dt="2024-08-24T14:26:40.047" v="5448" actId="552"/>
          <ac:spMkLst>
            <pc:docMk/>
            <pc:sldMk cId="1942999909" sldId="265"/>
            <ac:spMk id="23" creationId="{9150BB5A-C144-DDBD-C528-06092FA5AFA8}"/>
          </ac:spMkLst>
        </pc:spChg>
        <pc:spChg chg="add mod">
          <ac:chgData name="Nagendra Vallepu" userId="901fede16ebe30c7" providerId="LiveId" clId="{8F0586CF-4421-40A6-BB01-71315B5694EB}" dt="2024-08-24T14:26:40.047" v="5448" actId="552"/>
          <ac:spMkLst>
            <pc:docMk/>
            <pc:sldMk cId="1942999909" sldId="265"/>
            <ac:spMk id="24" creationId="{6C2A1186-9A0F-C6F6-75A7-7FDF7D92E1E1}"/>
          </ac:spMkLst>
        </pc:spChg>
        <pc:picChg chg="add mod">
          <ac:chgData name="Nagendra Vallepu" userId="901fede16ebe30c7" providerId="LiveId" clId="{8F0586CF-4421-40A6-BB01-71315B5694EB}" dt="2024-08-24T06:04:37.722" v="5143"/>
          <ac:picMkLst>
            <pc:docMk/>
            <pc:sldMk cId="1942999909" sldId="265"/>
            <ac:picMk id="2" creationId="{7E30D185-1A31-F743-E202-0795A6F8DC9D}"/>
          </ac:picMkLst>
        </pc:picChg>
        <pc:picChg chg="del">
          <ac:chgData name="Nagendra Vallepu" userId="901fede16ebe30c7" providerId="LiveId" clId="{8F0586CF-4421-40A6-BB01-71315B5694EB}" dt="2024-08-21T18:15:36.953" v="1291" actId="478"/>
          <ac:picMkLst>
            <pc:docMk/>
            <pc:sldMk cId="1942999909" sldId="265"/>
            <ac:picMk id="3" creationId="{0A0200FA-90FD-A76B-6850-8C5852999AE0}"/>
          </ac:picMkLst>
        </pc:picChg>
        <pc:picChg chg="add mod">
          <ac:chgData name="Nagendra Vallepu" userId="901fede16ebe30c7" providerId="LiveId" clId="{8F0586CF-4421-40A6-BB01-71315B5694EB}" dt="2024-08-24T14:26:30.247" v="5447" actId="12788"/>
          <ac:picMkLst>
            <pc:docMk/>
            <pc:sldMk cId="1942999909" sldId="265"/>
            <ac:picMk id="5" creationId="{2F1BD7C5-F8B5-C381-DFAD-7954E5702C63}"/>
          </ac:picMkLst>
        </pc:picChg>
        <pc:picChg chg="mod">
          <ac:chgData name="Nagendra Vallepu" userId="901fede16ebe30c7" providerId="LiveId" clId="{8F0586CF-4421-40A6-BB01-71315B5694EB}" dt="2024-08-24T14:00:53.222" v="5380" actId="14100"/>
          <ac:picMkLst>
            <pc:docMk/>
            <pc:sldMk cId="1942999909" sldId="265"/>
            <ac:picMk id="7" creationId="{A0679350-1214-F600-A597-4CE747051566}"/>
          </ac:picMkLst>
        </pc:picChg>
        <pc:picChg chg="add mod">
          <ac:chgData name="Nagendra Vallepu" userId="901fede16ebe30c7" providerId="LiveId" clId="{8F0586CF-4421-40A6-BB01-71315B5694EB}" dt="2024-08-24T14:26:30.247" v="5447" actId="12788"/>
          <ac:picMkLst>
            <pc:docMk/>
            <pc:sldMk cId="1942999909" sldId="265"/>
            <ac:picMk id="13" creationId="{6423B8AF-CC6A-F39F-3510-16222890CA9A}"/>
          </ac:picMkLst>
        </pc:picChg>
        <pc:picChg chg="del">
          <ac:chgData name="Nagendra Vallepu" userId="901fede16ebe30c7" providerId="LiveId" clId="{8F0586CF-4421-40A6-BB01-71315B5694EB}" dt="2024-08-24T06:04:37.164" v="5142" actId="478"/>
          <ac:picMkLst>
            <pc:docMk/>
            <pc:sldMk cId="1942999909" sldId="265"/>
            <ac:picMk id="15" creationId="{E6FBBF65-917B-99E7-EAA9-5AA66208653B}"/>
          </ac:picMkLst>
        </pc:picChg>
        <pc:picChg chg="add mod">
          <ac:chgData name="Nagendra Vallepu" userId="901fede16ebe30c7" providerId="LiveId" clId="{8F0586CF-4421-40A6-BB01-71315B5694EB}" dt="2024-08-24T14:26:50.826" v="5449" actId="12788"/>
          <ac:picMkLst>
            <pc:docMk/>
            <pc:sldMk cId="1942999909" sldId="265"/>
            <ac:picMk id="20" creationId="{EDC6988C-C7D8-E92F-1E3D-70A9DC4B40E4}"/>
          </ac:picMkLst>
        </pc:picChg>
        <pc:picChg chg="add mod">
          <ac:chgData name="Nagendra Vallepu" userId="901fede16ebe30c7" providerId="LiveId" clId="{8F0586CF-4421-40A6-BB01-71315B5694EB}" dt="2024-08-24T14:26:50.826" v="5449" actId="12788"/>
          <ac:picMkLst>
            <pc:docMk/>
            <pc:sldMk cId="1942999909" sldId="265"/>
            <ac:picMk id="22" creationId="{331CD61E-4184-4F52-8EF2-ED49BF36440E}"/>
          </ac:picMkLst>
        </pc:picChg>
      </pc:sldChg>
      <pc:sldChg chg="addSp delSp modSp add mod modTransition modAnim">
        <pc:chgData name="Nagendra Vallepu" userId="901fede16ebe30c7" providerId="LiveId" clId="{8F0586CF-4421-40A6-BB01-71315B5694EB}" dt="2024-08-24T14:41:18.427" v="5688" actId="12788"/>
        <pc:sldMkLst>
          <pc:docMk/>
          <pc:sldMk cId="3003505607" sldId="266"/>
        </pc:sldMkLst>
        <pc:spChg chg="add mod">
          <ac:chgData name="Nagendra Vallepu" userId="901fede16ebe30c7" providerId="LiveId" clId="{8F0586CF-4421-40A6-BB01-71315B5694EB}" dt="2024-08-24T14:39:27.664" v="5660" actId="14100"/>
          <ac:spMkLst>
            <pc:docMk/>
            <pc:sldMk cId="3003505607" sldId="266"/>
            <ac:spMk id="4" creationId="{E737F7C4-BFCA-55F8-BB44-B62DD98306F2}"/>
          </ac:spMkLst>
        </pc:spChg>
        <pc:spChg chg="add mod">
          <ac:chgData name="Nagendra Vallepu" userId="901fede16ebe30c7" providerId="LiveId" clId="{8F0586CF-4421-40A6-BB01-71315B5694EB}" dt="2024-08-24T14:37:42.812" v="5574" actId="1076"/>
          <ac:spMkLst>
            <pc:docMk/>
            <pc:sldMk cId="3003505607" sldId="266"/>
            <ac:spMk id="5" creationId="{65AA3AE4-DF5D-285B-0303-F427832C9A25}"/>
          </ac:spMkLst>
        </pc:spChg>
        <pc:spChg chg="del">
          <ac:chgData name="Nagendra Vallepu" userId="901fede16ebe30c7" providerId="LiveId" clId="{8F0586CF-4421-40A6-BB01-71315B5694EB}" dt="2024-08-21T18:46:55.979" v="1428" actId="478"/>
          <ac:spMkLst>
            <pc:docMk/>
            <pc:sldMk cId="3003505607" sldId="266"/>
            <ac:spMk id="9" creationId="{1F7209EC-2388-B24C-8F0C-CCDC89DA3DE8}"/>
          </ac:spMkLst>
        </pc:spChg>
        <pc:spChg chg="add mod">
          <ac:chgData name="Nagendra Vallepu" userId="901fede16ebe30c7" providerId="LiveId" clId="{8F0586CF-4421-40A6-BB01-71315B5694EB}" dt="2024-08-24T14:39:13.459" v="5656" actId="1076"/>
          <ac:spMkLst>
            <pc:docMk/>
            <pc:sldMk cId="3003505607" sldId="266"/>
            <ac:spMk id="9" creationId="{4E584B46-3952-37F0-C30C-CBF4EFFC7C32}"/>
          </ac:spMkLst>
        </pc:spChg>
        <pc:spChg chg="mod">
          <ac:chgData name="Nagendra Vallepu" userId="901fede16ebe30c7" providerId="LiveId" clId="{8F0586CF-4421-40A6-BB01-71315B5694EB}" dt="2024-08-24T06:04:33.931" v="5141" actId="1076"/>
          <ac:spMkLst>
            <pc:docMk/>
            <pc:sldMk cId="3003505607" sldId="266"/>
            <ac:spMk id="11" creationId="{21796E7E-2637-B68D-BDB8-946BD16B1439}"/>
          </ac:spMkLst>
        </pc:spChg>
        <pc:spChg chg="add del mod">
          <ac:chgData name="Nagendra Vallepu" userId="901fede16ebe30c7" providerId="LiveId" clId="{8F0586CF-4421-40A6-BB01-71315B5694EB}" dt="2024-08-24T14:35:56.940" v="5507" actId="478"/>
          <ac:spMkLst>
            <pc:docMk/>
            <pc:sldMk cId="3003505607" sldId="266"/>
            <ac:spMk id="12" creationId="{D49C09BE-C086-5F99-F1AB-FFBE3EBB6648}"/>
          </ac:spMkLst>
        </pc:spChg>
        <pc:spChg chg="add mod">
          <ac:chgData name="Nagendra Vallepu" userId="901fede16ebe30c7" providerId="LiveId" clId="{8F0586CF-4421-40A6-BB01-71315B5694EB}" dt="2024-08-24T14:39:17.358" v="5657" actId="1076"/>
          <ac:spMkLst>
            <pc:docMk/>
            <pc:sldMk cId="3003505607" sldId="266"/>
            <ac:spMk id="13" creationId="{BBB01403-7A63-6DEF-399F-673582F17E77}"/>
          </ac:spMkLst>
        </pc:spChg>
        <pc:spChg chg="add mod">
          <ac:chgData name="Nagendra Vallepu" userId="901fede16ebe30c7" providerId="LiveId" clId="{8F0586CF-4421-40A6-BB01-71315B5694EB}" dt="2024-08-24T14:40:23.173" v="5682" actId="1076"/>
          <ac:spMkLst>
            <pc:docMk/>
            <pc:sldMk cId="3003505607" sldId="266"/>
            <ac:spMk id="14" creationId="{E89C60E9-40AD-B75D-A9F0-E9BD49C3B45D}"/>
          </ac:spMkLst>
        </pc:spChg>
        <pc:spChg chg="mod">
          <ac:chgData name="Nagendra Vallepu" userId="901fede16ebe30c7" providerId="LiveId" clId="{8F0586CF-4421-40A6-BB01-71315B5694EB}" dt="2024-08-24T14:41:18.427" v="5688" actId="12788"/>
          <ac:spMkLst>
            <pc:docMk/>
            <pc:sldMk cId="3003505607" sldId="266"/>
            <ac:spMk id="16" creationId="{6DAA30AA-545E-C4AE-78FB-B13DFFAB8CD9}"/>
          </ac:spMkLst>
        </pc:spChg>
        <pc:spChg chg="del">
          <ac:chgData name="Nagendra Vallepu" userId="901fede16ebe30c7" providerId="LiveId" clId="{8F0586CF-4421-40A6-BB01-71315B5694EB}" dt="2024-08-21T18:47:09.477" v="1431" actId="478"/>
          <ac:spMkLst>
            <pc:docMk/>
            <pc:sldMk cId="3003505607" sldId="266"/>
            <ac:spMk id="17" creationId="{6A9EF201-C328-3A97-C63E-92FF2CB4A48C}"/>
          </ac:spMkLst>
        </pc:spChg>
        <pc:spChg chg="del">
          <ac:chgData name="Nagendra Vallepu" userId="901fede16ebe30c7" providerId="LiveId" clId="{8F0586CF-4421-40A6-BB01-71315B5694EB}" dt="2024-08-21T18:49:50.309" v="1457" actId="478"/>
          <ac:spMkLst>
            <pc:docMk/>
            <pc:sldMk cId="3003505607" sldId="266"/>
            <ac:spMk id="18" creationId="{B17A2187-4D24-E988-C92D-D6F97F868DBB}"/>
          </ac:spMkLst>
        </pc:spChg>
        <pc:spChg chg="del">
          <ac:chgData name="Nagendra Vallepu" userId="901fede16ebe30c7" providerId="LiveId" clId="{8F0586CF-4421-40A6-BB01-71315B5694EB}" dt="2024-08-21T18:47:13.256" v="1432" actId="478"/>
          <ac:spMkLst>
            <pc:docMk/>
            <pc:sldMk cId="3003505607" sldId="266"/>
            <ac:spMk id="23" creationId="{9150BB5A-C144-DDBD-C528-06092FA5AFA8}"/>
          </ac:spMkLst>
        </pc:spChg>
        <pc:spChg chg="mod">
          <ac:chgData name="Nagendra Vallepu" userId="901fede16ebe30c7" providerId="LiveId" clId="{8F0586CF-4421-40A6-BB01-71315B5694EB}" dt="2024-08-24T14:41:13.150" v="5687" actId="12788"/>
          <ac:spMkLst>
            <pc:docMk/>
            <pc:sldMk cId="3003505607" sldId="266"/>
            <ac:spMk id="24" creationId="{6C2A1186-9A0F-C6F6-75A7-7FDF7D92E1E1}"/>
          </ac:spMkLst>
        </pc:spChg>
        <pc:picChg chg="add mod">
          <ac:chgData name="Nagendra Vallepu" userId="901fede16ebe30c7" providerId="LiveId" clId="{8F0586CF-4421-40A6-BB01-71315B5694EB}" dt="2024-08-24T06:04:29.272" v="5140"/>
          <ac:picMkLst>
            <pc:docMk/>
            <pc:sldMk cId="3003505607" sldId="266"/>
            <ac:picMk id="2" creationId="{31A46CC5-2BBA-1850-D9BE-BC907FC09188}"/>
          </ac:picMkLst>
        </pc:picChg>
        <pc:picChg chg="add mod">
          <ac:chgData name="Nagendra Vallepu" userId="901fede16ebe30c7" providerId="LiveId" clId="{8F0586CF-4421-40A6-BB01-71315B5694EB}" dt="2024-08-24T14:41:18.427" v="5688" actId="12788"/>
          <ac:picMkLst>
            <pc:docMk/>
            <pc:sldMk cId="3003505607" sldId="266"/>
            <ac:picMk id="3" creationId="{6FA5987D-4AAA-91A0-F7A3-7C0044FFFCE9}"/>
          </ac:picMkLst>
        </pc:picChg>
        <pc:picChg chg="del">
          <ac:chgData name="Nagendra Vallepu" userId="901fede16ebe30c7" providerId="LiveId" clId="{8F0586CF-4421-40A6-BB01-71315B5694EB}" dt="2024-08-21T18:46:59.854" v="1429" actId="478"/>
          <ac:picMkLst>
            <pc:docMk/>
            <pc:sldMk cId="3003505607" sldId="266"/>
            <ac:picMk id="5" creationId="{2F1BD7C5-F8B5-C381-DFAD-7954E5702C63}"/>
          </ac:picMkLst>
        </pc:picChg>
        <pc:picChg chg="mod">
          <ac:chgData name="Nagendra Vallepu" userId="901fede16ebe30c7" providerId="LiveId" clId="{8F0586CF-4421-40A6-BB01-71315B5694EB}" dt="2024-08-24T14:00:49.076" v="5379" actId="14100"/>
          <ac:picMkLst>
            <pc:docMk/>
            <pc:sldMk cId="3003505607" sldId="266"/>
            <ac:picMk id="7" creationId="{A0679350-1214-F600-A597-4CE747051566}"/>
          </ac:picMkLst>
        </pc:picChg>
        <pc:picChg chg="add mod">
          <ac:chgData name="Nagendra Vallepu" userId="901fede16ebe30c7" providerId="LiveId" clId="{8F0586CF-4421-40A6-BB01-71315B5694EB}" dt="2024-08-24T14:41:13.150" v="5687" actId="12788"/>
          <ac:picMkLst>
            <pc:docMk/>
            <pc:sldMk cId="3003505607" sldId="266"/>
            <ac:picMk id="10" creationId="{ECF0BA70-6B4F-98F0-0570-BB02273CBC3A}"/>
          </ac:picMkLst>
        </pc:picChg>
        <pc:picChg chg="del">
          <ac:chgData name="Nagendra Vallepu" userId="901fede16ebe30c7" providerId="LiveId" clId="{8F0586CF-4421-40A6-BB01-71315B5694EB}" dt="2024-08-21T18:46:59.854" v="1429" actId="478"/>
          <ac:picMkLst>
            <pc:docMk/>
            <pc:sldMk cId="3003505607" sldId="266"/>
            <ac:picMk id="13" creationId="{6423B8AF-CC6A-F39F-3510-16222890CA9A}"/>
          </ac:picMkLst>
        </pc:picChg>
        <pc:picChg chg="del">
          <ac:chgData name="Nagendra Vallepu" userId="901fede16ebe30c7" providerId="LiveId" clId="{8F0586CF-4421-40A6-BB01-71315B5694EB}" dt="2024-08-24T06:04:28.512" v="5139" actId="478"/>
          <ac:picMkLst>
            <pc:docMk/>
            <pc:sldMk cId="3003505607" sldId="266"/>
            <ac:picMk id="15" creationId="{E6FBBF65-917B-99E7-EAA9-5AA66208653B}"/>
          </ac:picMkLst>
        </pc:picChg>
        <pc:picChg chg="del">
          <ac:chgData name="Nagendra Vallepu" userId="901fede16ebe30c7" providerId="LiveId" clId="{8F0586CF-4421-40A6-BB01-71315B5694EB}" dt="2024-08-21T18:46:59.854" v="1429" actId="478"/>
          <ac:picMkLst>
            <pc:docMk/>
            <pc:sldMk cId="3003505607" sldId="266"/>
            <ac:picMk id="20" creationId="{EDC6988C-C7D8-E92F-1E3D-70A9DC4B40E4}"/>
          </ac:picMkLst>
        </pc:picChg>
        <pc:picChg chg="del">
          <ac:chgData name="Nagendra Vallepu" userId="901fede16ebe30c7" providerId="LiveId" clId="{8F0586CF-4421-40A6-BB01-71315B5694EB}" dt="2024-08-21T18:46:59.854" v="1429" actId="478"/>
          <ac:picMkLst>
            <pc:docMk/>
            <pc:sldMk cId="3003505607" sldId="266"/>
            <ac:picMk id="22" creationId="{331CD61E-4184-4F52-8EF2-ED49BF36440E}"/>
          </ac:picMkLst>
        </pc:picChg>
      </pc:sldChg>
      <pc:sldChg chg="addSp delSp modSp add mod modTransition modAnim">
        <pc:chgData name="Nagendra Vallepu" userId="901fede16ebe30c7" providerId="LiveId" clId="{8F0586CF-4421-40A6-BB01-71315B5694EB}" dt="2024-08-24T16:37:45.383" v="6323"/>
        <pc:sldMkLst>
          <pc:docMk/>
          <pc:sldMk cId="526431050" sldId="267"/>
        </pc:sldMkLst>
        <pc:spChg chg="del">
          <ac:chgData name="Nagendra Vallepu" userId="901fede16ebe30c7" providerId="LiveId" clId="{8F0586CF-4421-40A6-BB01-71315B5694EB}" dt="2024-08-21T19:21:01.560" v="1528"/>
          <ac:spMkLst>
            <pc:docMk/>
            <pc:sldMk cId="526431050" sldId="267"/>
            <ac:spMk id="8" creationId="{C484F4C7-4D55-EFDF-1A02-AAFB6AC4EF3C}"/>
          </ac:spMkLst>
        </pc:spChg>
        <pc:spChg chg="mod">
          <ac:chgData name="Nagendra Vallepu" userId="901fede16ebe30c7" providerId="LiveId" clId="{8F0586CF-4421-40A6-BB01-71315B5694EB}" dt="2024-08-24T06:04:25.345" v="5138" actId="1076"/>
          <ac:spMkLst>
            <pc:docMk/>
            <pc:sldMk cId="526431050" sldId="267"/>
            <ac:spMk id="11" creationId="{21796E7E-2637-B68D-BDB8-946BD16B1439}"/>
          </ac:spMkLst>
        </pc:spChg>
        <pc:spChg chg="add del mod">
          <ac:chgData name="Nagendra Vallepu" userId="901fede16ebe30c7" providerId="LiveId" clId="{8F0586CF-4421-40A6-BB01-71315B5694EB}" dt="2024-08-21T19:26:12.204" v="1621"/>
          <ac:spMkLst>
            <pc:docMk/>
            <pc:sldMk cId="526431050" sldId="267"/>
            <ac:spMk id="12" creationId="{24E0AB83-7C99-4BCD-458A-7DFC293F425E}"/>
          </ac:spMkLst>
        </pc:spChg>
        <pc:spChg chg="add del mod">
          <ac:chgData name="Nagendra Vallepu" userId="901fede16ebe30c7" providerId="LiveId" clId="{8F0586CF-4421-40A6-BB01-71315B5694EB}" dt="2024-08-24T14:43:02.561" v="5692" actId="478"/>
          <ac:spMkLst>
            <pc:docMk/>
            <pc:sldMk cId="526431050" sldId="267"/>
            <ac:spMk id="13" creationId="{87B2B62E-8DD3-7257-927F-422D080CA3A1}"/>
          </ac:spMkLst>
        </pc:spChg>
        <pc:spChg chg="add del mod">
          <ac:chgData name="Nagendra Vallepu" userId="901fede16ebe30c7" providerId="LiveId" clId="{8F0586CF-4421-40A6-BB01-71315B5694EB}" dt="2024-08-24T14:51:46.991" v="5695" actId="478"/>
          <ac:spMkLst>
            <pc:docMk/>
            <pc:sldMk cId="526431050" sldId="267"/>
            <ac:spMk id="14" creationId="{C4E66D85-80C6-8283-195A-9DB522368503}"/>
          </ac:spMkLst>
        </pc:spChg>
        <pc:spChg chg="del">
          <ac:chgData name="Nagendra Vallepu" userId="901fede16ebe30c7" providerId="LiveId" clId="{8F0586CF-4421-40A6-BB01-71315B5694EB}" dt="2024-08-21T19:21:19.862" v="1535" actId="478"/>
          <ac:spMkLst>
            <pc:docMk/>
            <pc:sldMk cId="526431050" sldId="267"/>
            <ac:spMk id="16" creationId="{6DAA30AA-545E-C4AE-78FB-B13DFFAB8CD9}"/>
          </ac:spMkLst>
        </pc:spChg>
        <pc:spChg chg="add mod">
          <ac:chgData name="Nagendra Vallepu" userId="901fede16ebe30c7" providerId="LiveId" clId="{8F0586CF-4421-40A6-BB01-71315B5694EB}" dt="2024-08-24T14:57:06.232" v="5783" actId="1076"/>
          <ac:spMkLst>
            <pc:docMk/>
            <pc:sldMk cId="526431050" sldId="267"/>
            <ac:spMk id="16" creationId="{707D79BB-C74B-D1DF-1095-889E9C86EA0B}"/>
          </ac:spMkLst>
        </pc:spChg>
        <pc:spChg chg="add mod">
          <ac:chgData name="Nagendra Vallepu" userId="901fede16ebe30c7" providerId="LiveId" clId="{8F0586CF-4421-40A6-BB01-71315B5694EB}" dt="2024-08-24T14:57:10.791" v="5784" actId="1076"/>
          <ac:spMkLst>
            <pc:docMk/>
            <pc:sldMk cId="526431050" sldId="267"/>
            <ac:spMk id="17" creationId="{0D025BE6-762C-B153-901D-41C63F41B243}"/>
          </ac:spMkLst>
        </pc:spChg>
        <pc:spChg chg="add mod">
          <ac:chgData name="Nagendra Vallepu" userId="901fede16ebe30c7" providerId="LiveId" clId="{8F0586CF-4421-40A6-BB01-71315B5694EB}" dt="2024-08-24T16:37:11.568" v="6319" actId="113"/>
          <ac:spMkLst>
            <pc:docMk/>
            <pc:sldMk cId="526431050" sldId="267"/>
            <ac:spMk id="18" creationId="{08B815A2-F0BE-BF06-D4EC-60A4D00A8583}"/>
          </ac:spMkLst>
        </pc:spChg>
        <pc:spChg chg="add del mod">
          <ac:chgData name="Nagendra Vallepu" userId="901fede16ebe30c7" providerId="LiveId" clId="{8F0586CF-4421-40A6-BB01-71315B5694EB}" dt="2024-08-24T14:56:56.816" v="5782" actId="478"/>
          <ac:spMkLst>
            <pc:docMk/>
            <pc:sldMk cId="526431050" sldId="267"/>
            <ac:spMk id="19" creationId="{5768A7E2-EF40-E68A-D221-931148278728}"/>
          </ac:spMkLst>
        </pc:spChg>
        <pc:spChg chg="del">
          <ac:chgData name="Nagendra Vallepu" userId="901fede16ebe30c7" providerId="LiveId" clId="{8F0586CF-4421-40A6-BB01-71315B5694EB}" dt="2024-08-21T19:21:36.525" v="1540" actId="478"/>
          <ac:spMkLst>
            <pc:docMk/>
            <pc:sldMk cId="526431050" sldId="267"/>
            <ac:spMk id="24" creationId="{6C2A1186-9A0F-C6F6-75A7-7FDF7D92E1E1}"/>
          </ac:spMkLst>
        </pc:spChg>
        <pc:picChg chg="add mod">
          <ac:chgData name="Nagendra Vallepu" userId="901fede16ebe30c7" providerId="LiveId" clId="{8F0586CF-4421-40A6-BB01-71315B5694EB}" dt="2024-08-24T06:04:20.577" v="5137"/>
          <ac:picMkLst>
            <pc:docMk/>
            <pc:sldMk cId="526431050" sldId="267"/>
            <ac:picMk id="2" creationId="{64023E1D-998C-D978-C4CF-0BC05E3CA2EA}"/>
          </ac:picMkLst>
        </pc:picChg>
        <pc:picChg chg="del">
          <ac:chgData name="Nagendra Vallepu" userId="901fede16ebe30c7" providerId="LiveId" clId="{8F0586CF-4421-40A6-BB01-71315B5694EB}" dt="2024-08-21T18:50:31.187" v="1482" actId="478"/>
          <ac:picMkLst>
            <pc:docMk/>
            <pc:sldMk cId="526431050" sldId="267"/>
            <ac:picMk id="3" creationId="{6FA5987D-4AAA-91A0-F7A3-7C0044FFFCE9}"/>
          </ac:picMkLst>
        </pc:picChg>
        <pc:picChg chg="add mod">
          <ac:chgData name="Nagendra Vallepu" userId="901fede16ebe30c7" providerId="LiveId" clId="{8F0586CF-4421-40A6-BB01-71315B5694EB}" dt="2024-08-21T19:21:01.560" v="1528"/>
          <ac:picMkLst>
            <pc:docMk/>
            <pc:sldMk cId="526431050" sldId="267"/>
            <ac:picMk id="4" creationId="{91D481ED-731C-75A0-C5C7-C7F4C35C8A23}"/>
          </ac:picMkLst>
        </pc:picChg>
        <pc:picChg chg="add mod">
          <ac:chgData name="Nagendra Vallepu" userId="901fede16ebe30c7" providerId="LiveId" clId="{8F0586CF-4421-40A6-BB01-71315B5694EB}" dt="2024-08-24T16:37:07.257" v="6317" actId="1076"/>
          <ac:picMkLst>
            <pc:docMk/>
            <pc:sldMk cId="526431050" sldId="267"/>
            <ac:picMk id="5" creationId="{DE0F5554-00B9-75BD-41D9-35185BA4ED6A}"/>
          </ac:picMkLst>
        </pc:picChg>
        <pc:picChg chg="mod">
          <ac:chgData name="Nagendra Vallepu" userId="901fede16ebe30c7" providerId="LiveId" clId="{8F0586CF-4421-40A6-BB01-71315B5694EB}" dt="2024-08-24T14:54:27.671" v="5712" actId="1076"/>
          <ac:picMkLst>
            <pc:docMk/>
            <pc:sldMk cId="526431050" sldId="267"/>
            <ac:picMk id="7" creationId="{A0679350-1214-F600-A597-4CE747051566}"/>
          </ac:picMkLst>
        </pc:picChg>
        <pc:picChg chg="add del mod">
          <ac:chgData name="Nagendra Vallepu" userId="901fede16ebe30c7" providerId="LiveId" clId="{8F0586CF-4421-40A6-BB01-71315B5694EB}" dt="2024-08-24T14:51:36.820" v="5694" actId="478"/>
          <ac:picMkLst>
            <pc:docMk/>
            <pc:sldMk cId="526431050" sldId="267"/>
            <ac:picMk id="9" creationId="{A32F213D-F0D4-B583-9E1F-CD5415CFE308}"/>
          </ac:picMkLst>
        </pc:picChg>
        <pc:picChg chg="del">
          <ac:chgData name="Nagendra Vallepu" userId="901fede16ebe30c7" providerId="LiveId" clId="{8F0586CF-4421-40A6-BB01-71315B5694EB}" dt="2024-08-21T18:50:32.690" v="1483" actId="478"/>
          <ac:picMkLst>
            <pc:docMk/>
            <pc:sldMk cId="526431050" sldId="267"/>
            <ac:picMk id="10" creationId="{ECF0BA70-6B4F-98F0-0570-BB02273CBC3A}"/>
          </ac:picMkLst>
        </pc:picChg>
        <pc:picChg chg="del">
          <ac:chgData name="Nagendra Vallepu" userId="901fede16ebe30c7" providerId="LiveId" clId="{8F0586CF-4421-40A6-BB01-71315B5694EB}" dt="2024-08-24T06:04:19.810" v="5136" actId="478"/>
          <ac:picMkLst>
            <pc:docMk/>
            <pc:sldMk cId="526431050" sldId="267"/>
            <ac:picMk id="15" creationId="{E6FBBF65-917B-99E7-EAA9-5AA66208653B}"/>
          </ac:picMkLst>
        </pc:picChg>
        <pc:cxnChg chg="add mod">
          <ac:chgData name="Nagendra Vallepu" userId="901fede16ebe30c7" providerId="LiveId" clId="{8F0586CF-4421-40A6-BB01-71315B5694EB}" dt="2024-08-24T14:57:06.232" v="5783" actId="1076"/>
          <ac:cxnSpMkLst>
            <pc:docMk/>
            <pc:sldMk cId="526431050" sldId="267"/>
            <ac:cxnSpMk id="10" creationId="{5224365B-2995-9CEC-F046-24F1D6E7921C}"/>
          </ac:cxnSpMkLst>
        </pc:cxnChg>
      </pc:sldChg>
      <pc:sldChg chg="addSp delSp modSp add mod modTransition modAnim">
        <pc:chgData name="Nagendra Vallepu" userId="901fede16ebe30c7" providerId="LiveId" clId="{8F0586CF-4421-40A6-BB01-71315B5694EB}" dt="2024-08-24T16:36:26.263" v="6309"/>
        <pc:sldMkLst>
          <pc:docMk/>
          <pc:sldMk cId="1002492808" sldId="268"/>
        </pc:sldMkLst>
        <pc:spChg chg="mod">
          <ac:chgData name="Nagendra Vallepu" userId="901fede16ebe30c7" providerId="LiveId" clId="{8F0586CF-4421-40A6-BB01-71315B5694EB}" dt="2024-08-24T06:04:12.865" v="5135" actId="1076"/>
          <ac:spMkLst>
            <pc:docMk/>
            <pc:sldMk cId="1002492808" sldId="268"/>
            <ac:spMk id="11" creationId="{21796E7E-2637-B68D-BDB8-946BD16B1439}"/>
          </ac:spMkLst>
        </pc:spChg>
        <pc:spChg chg="del">
          <ac:chgData name="Nagendra Vallepu" userId="901fede16ebe30c7" providerId="LiveId" clId="{8F0586CF-4421-40A6-BB01-71315B5694EB}" dt="2024-08-21T19:26:48.112" v="1629" actId="478"/>
          <ac:spMkLst>
            <pc:docMk/>
            <pc:sldMk cId="1002492808" sldId="268"/>
            <ac:spMk id="13" creationId="{87B2B62E-8DD3-7257-927F-422D080CA3A1}"/>
          </ac:spMkLst>
        </pc:spChg>
        <pc:spChg chg="del">
          <ac:chgData name="Nagendra Vallepu" userId="901fede16ebe30c7" providerId="LiveId" clId="{8F0586CF-4421-40A6-BB01-71315B5694EB}" dt="2024-08-21T19:26:46.487" v="1628" actId="478"/>
          <ac:spMkLst>
            <pc:docMk/>
            <pc:sldMk cId="1002492808" sldId="268"/>
            <ac:spMk id="14" creationId="{C4E66D85-80C6-8283-195A-9DB522368503}"/>
          </ac:spMkLst>
        </pc:spChg>
        <pc:spChg chg="del">
          <ac:chgData name="Nagendra Vallepu" userId="901fede16ebe30c7" providerId="LiveId" clId="{8F0586CF-4421-40A6-BB01-71315B5694EB}" dt="2024-08-22T05:47:53.109" v="1649" actId="478"/>
          <ac:spMkLst>
            <pc:docMk/>
            <pc:sldMk cId="1002492808" sldId="268"/>
            <ac:spMk id="17" creationId="{0D025BE6-762C-B153-901D-41C63F41B243}"/>
          </ac:spMkLst>
        </pc:spChg>
        <pc:spChg chg="add mod">
          <ac:chgData name="Nagendra Vallepu" userId="901fede16ebe30c7" providerId="LiveId" clId="{8F0586CF-4421-40A6-BB01-71315B5694EB}" dt="2024-08-24T16:09:14.765" v="5895" actId="1076"/>
          <ac:spMkLst>
            <pc:docMk/>
            <pc:sldMk cId="1002492808" sldId="268"/>
            <ac:spMk id="17" creationId="{DB65A741-4174-01AA-6BDA-F1E63BA7D1E6}"/>
          </ac:spMkLst>
        </pc:spChg>
        <pc:picChg chg="add mod">
          <ac:chgData name="Nagendra Vallepu" userId="901fede16ebe30c7" providerId="LiveId" clId="{8F0586CF-4421-40A6-BB01-71315B5694EB}" dt="2024-08-24T06:04:06.301" v="5134"/>
          <ac:picMkLst>
            <pc:docMk/>
            <pc:sldMk cId="1002492808" sldId="268"/>
            <ac:picMk id="2" creationId="{F93F945E-7CE8-EED1-14AC-9E5AC69A9C44}"/>
          </ac:picMkLst>
        </pc:picChg>
        <pc:picChg chg="add del mod">
          <ac:chgData name="Nagendra Vallepu" userId="901fede16ebe30c7" providerId="LiveId" clId="{8F0586CF-4421-40A6-BB01-71315B5694EB}" dt="2024-08-21T19:35:26.571" v="1644" actId="478"/>
          <ac:picMkLst>
            <pc:docMk/>
            <pc:sldMk cId="1002492808" sldId="268"/>
            <ac:picMk id="3" creationId="{07082C71-656C-0EF8-7129-0E6C1C5B008B}"/>
          </ac:picMkLst>
        </pc:picChg>
        <pc:picChg chg="add del mod">
          <ac:chgData name="Nagendra Vallepu" userId="901fede16ebe30c7" providerId="LiveId" clId="{8F0586CF-4421-40A6-BB01-71315B5694EB}" dt="2024-08-24T16:06:30.984" v="5801" actId="478"/>
          <ac:picMkLst>
            <pc:docMk/>
            <pc:sldMk cId="1002492808" sldId="268"/>
            <ac:picMk id="5" creationId="{9F0B494A-1F10-F8C7-73FF-66961C45B1F9}"/>
          </ac:picMkLst>
        </pc:picChg>
        <pc:picChg chg="mod">
          <ac:chgData name="Nagendra Vallepu" userId="901fede16ebe30c7" providerId="LiveId" clId="{8F0586CF-4421-40A6-BB01-71315B5694EB}" dt="2024-08-24T14:00:38.931" v="5377" actId="14100"/>
          <ac:picMkLst>
            <pc:docMk/>
            <pc:sldMk cId="1002492808" sldId="268"/>
            <ac:picMk id="7" creationId="{A0679350-1214-F600-A597-4CE747051566}"/>
          </ac:picMkLst>
        </pc:picChg>
        <pc:picChg chg="add del mod">
          <ac:chgData name="Nagendra Vallepu" userId="901fede16ebe30c7" providerId="LiveId" clId="{8F0586CF-4421-40A6-BB01-71315B5694EB}" dt="2024-08-21T19:35:25.036" v="1643" actId="478"/>
          <ac:picMkLst>
            <pc:docMk/>
            <pc:sldMk cId="1002492808" sldId="268"/>
            <ac:picMk id="8" creationId="{A3C8A26D-498D-A356-7213-5AEA413D4CE9}"/>
          </ac:picMkLst>
        </pc:picChg>
        <pc:picChg chg="add del mod">
          <ac:chgData name="Nagendra Vallepu" userId="901fede16ebe30c7" providerId="LiveId" clId="{8F0586CF-4421-40A6-BB01-71315B5694EB}" dt="2024-08-24T16:06:26.960" v="5799" actId="478"/>
          <ac:picMkLst>
            <pc:docMk/>
            <pc:sldMk cId="1002492808" sldId="268"/>
            <ac:picMk id="8" creationId="{C7C1D397-5F2A-AC33-1D68-4C9D14F3B7BB}"/>
          </ac:picMkLst>
        </pc:picChg>
        <pc:picChg chg="add del mod">
          <ac:chgData name="Nagendra Vallepu" userId="901fede16ebe30c7" providerId="LiveId" clId="{8F0586CF-4421-40A6-BB01-71315B5694EB}" dt="2024-08-24T16:07:39.134" v="5808" actId="478"/>
          <ac:picMkLst>
            <pc:docMk/>
            <pc:sldMk cId="1002492808" sldId="268"/>
            <ac:picMk id="9" creationId="{91AE5DB2-6C90-6D64-363C-A2EFE72B8C28}"/>
          </ac:picMkLst>
        </pc:picChg>
        <pc:picChg chg="del">
          <ac:chgData name="Nagendra Vallepu" userId="901fede16ebe30c7" providerId="LiveId" clId="{8F0586CF-4421-40A6-BB01-71315B5694EB}" dt="2024-08-21T19:26:41.967" v="1627" actId="478"/>
          <ac:picMkLst>
            <pc:docMk/>
            <pc:sldMk cId="1002492808" sldId="268"/>
            <ac:picMk id="9" creationId="{A32F213D-F0D4-B583-9E1F-CD5415CFE308}"/>
          </ac:picMkLst>
        </pc:picChg>
        <pc:picChg chg="add del mod">
          <ac:chgData name="Nagendra Vallepu" userId="901fede16ebe30c7" providerId="LiveId" clId="{8F0586CF-4421-40A6-BB01-71315B5694EB}" dt="2024-08-24T16:06:26.960" v="5799" actId="478"/>
          <ac:picMkLst>
            <pc:docMk/>
            <pc:sldMk cId="1002492808" sldId="268"/>
            <ac:picMk id="10" creationId="{FA624B4B-C51C-D7C9-12FA-AA9EDA0E3673}"/>
          </ac:picMkLst>
        </pc:picChg>
        <pc:picChg chg="add del mod">
          <ac:chgData name="Nagendra Vallepu" userId="901fede16ebe30c7" providerId="LiveId" clId="{8F0586CF-4421-40A6-BB01-71315B5694EB}" dt="2024-08-21T19:35:23.374" v="1642" actId="478"/>
          <ac:picMkLst>
            <pc:docMk/>
            <pc:sldMk cId="1002492808" sldId="268"/>
            <ac:picMk id="12" creationId="{9235B660-B63A-A62C-63DB-7720FE0CC55A}"/>
          </ac:picMkLst>
        </pc:picChg>
        <pc:picChg chg="add del mod">
          <ac:chgData name="Nagendra Vallepu" userId="901fede16ebe30c7" providerId="LiveId" clId="{8F0586CF-4421-40A6-BB01-71315B5694EB}" dt="2024-08-24T16:07:39.134" v="5808" actId="478"/>
          <ac:picMkLst>
            <pc:docMk/>
            <pc:sldMk cId="1002492808" sldId="268"/>
            <ac:picMk id="12" creationId="{D8863A39-7DFD-D30A-D8AA-80295AC03CDA}"/>
          </ac:picMkLst>
        </pc:picChg>
        <pc:picChg chg="add del mod">
          <ac:chgData name="Nagendra Vallepu" userId="901fede16ebe30c7" providerId="LiveId" clId="{8F0586CF-4421-40A6-BB01-71315B5694EB}" dt="2024-08-24T16:07:39.134" v="5808" actId="478"/>
          <ac:picMkLst>
            <pc:docMk/>
            <pc:sldMk cId="1002492808" sldId="268"/>
            <ac:picMk id="13" creationId="{C1FA36B6-EBEA-CD70-0D3F-0F89A930CEE1}"/>
          </ac:picMkLst>
        </pc:picChg>
        <pc:picChg chg="del">
          <ac:chgData name="Nagendra Vallepu" userId="901fede16ebe30c7" providerId="LiveId" clId="{8F0586CF-4421-40A6-BB01-71315B5694EB}" dt="2024-08-24T06:04:05.445" v="5133" actId="478"/>
          <ac:picMkLst>
            <pc:docMk/>
            <pc:sldMk cId="1002492808" sldId="268"/>
            <ac:picMk id="15" creationId="{E6FBBF65-917B-99E7-EAA9-5AA66208653B}"/>
          </ac:picMkLst>
        </pc:picChg>
        <pc:picChg chg="add mod">
          <ac:chgData name="Nagendra Vallepu" userId="901fede16ebe30c7" providerId="LiveId" clId="{8F0586CF-4421-40A6-BB01-71315B5694EB}" dt="2024-08-24T16:07:58.685" v="5809" actId="1076"/>
          <ac:picMkLst>
            <pc:docMk/>
            <pc:sldMk cId="1002492808" sldId="268"/>
            <ac:picMk id="16" creationId="{2B49833F-E9EC-5C44-538E-ED87F202D728}"/>
          </ac:picMkLst>
        </pc:picChg>
        <pc:picChg chg="add del mod">
          <ac:chgData name="Nagendra Vallepu" userId="901fede16ebe30c7" providerId="LiveId" clId="{8F0586CF-4421-40A6-BB01-71315B5694EB}" dt="2024-08-24T16:04:38.464" v="5787" actId="478"/>
          <ac:picMkLst>
            <pc:docMk/>
            <pc:sldMk cId="1002492808" sldId="268"/>
            <ac:picMk id="18" creationId="{050C5EC2-24EA-72E1-D73A-F4EDC959E999}"/>
          </ac:picMkLst>
        </pc:picChg>
      </pc:sldChg>
      <pc:sldChg chg="addSp delSp modSp add del mod">
        <pc:chgData name="Nagendra Vallepu" userId="901fede16ebe30c7" providerId="LiveId" clId="{8F0586CF-4421-40A6-BB01-71315B5694EB}" dt="2024-08-22T06:08:18.133" v="1746" actId="2696"/>
        <pc:sldMkLst>
          <pc:docMk/>
          <pc:sldMk cId="3971355668" sldId="269"/>
        </pc:sldMkLst>
        <pc:spChg chg="mod">
          <ac:chgData name="Nagendra Vallepu" userId="901fede16ebe30c7" providerId="LiveId" clId="{8F0586CF-4421-40A6-BB01-71315B5694EB}" dt="2024-08-22T05:48:39.876" v="1657" actId="20577"/>
          <ac:spMkLst>
            <pc:docMk/>
            <pc:sldMk cId="3971355668" sldId="269"/>
            <ac:spMk id="11" creationId="{21796E7E-2637-B68D-BDB8-946BD16B1439}"/>
          </ac:spMkLst>
        </pc:spChg>
        <pc:picChg chg="add del mod">
          <ac:chgData name="Nagendra Vallepu" userId="901fede16ebe30c7" providerId="LiveId" clId="{8F0586CF-4421-40A6-BB01-71315B5694EB}" dt="2024-08-22T05:54:49.133" v="1664" actId="478"/>
          <ac:picMkLst>
            <pc:docMk/>
            <pc:sldMk cId="3971355668" sldId="269"/>
            <ac:picMk id="3" creationId="{1D06B0DB-9AEA-8F4B-5920-A66654C57F76}"/>
          </ac:picMkLst>
        </pc:picChg>
        <pc:picChg chg="add mod">
          <ac:chgData name="Nagendra Vallepu" userId="901fede16ebe30c7" providerId="LiveId" clId="{8F0586CF-4421-40A6-BB01-71315B5694EB}" dt="2024-08-22T05:54:55.485" v="1667" actId="1076"/>
          <ac:picMkLst>
            <pc:docMk/>
            <pc:sldMk cId="3971355668" sldId="269"/>
            <ac:picMk id="8" creationId="{32EE9454-0E87-CAB8-5055-92DA7561AC63}"/>
          </ac:picMkLst>
        </pc:picChg>
        <pc:picChg chg="add del mod">
          <ac:chgData name="Nagendra Vallepu" userId="901fede16ebe30c7" providerId="LiveId" clId="{8F0586CF-4421-40A6-BB01-71315B5694EB}" dt="2024-08-22T06:00:38.160" v="1673" actId="478"/>
          <ac:picMkLst>
            <pc:docMk/>
            <pc:sldMk cId="3971355668" sldId="269"/>
            <ac:picMk id="10" creationId="{920F25B0-06CB-1A65-EBFA-3484CF59A30F}"/>
          </ac:picMkLst>
        </pc:picChg>
        <pc:picChg chg="add mod">
          <ac:chgData name="Nagendra Vallepu" userId="901fede16ebe30c7" providerId="LiveId" clId="{8F0586CF-4421-40A6-BB01-71315B5694EB}" dt="2024-08-22T06:01:47.263" v="1686" actId="14100"/>
          <ac:picMkLst>
            <pc:docMk/>
            <pc:sldMk cId="3971355668" sldId="269"/>
            <ac:picMk id="13" creationId="{5D69F706-926D-298C-DC82-70AB76E36757}"/>
          </ac:picMkLst>
        </pc:picChg>
        <pc:picChg chg="add mod">
          <ac:chgData name="Nagendra Vallepu" userId="901fede16ebe30c7" providerId="LiveId" clId="{8F0586CF-4421-40A6-BB01-71315B5694EB}" dt="2024-08-22T06:01:51.630" v="1687" actId="14100"/>
          <ac:picMkLst>
            <pc:docMk/>
            <pc:sldMk cId="3971355668" sldId="269"/>
            <ac:picMk id="16" creationId="{BCAE9A9B-73EA-7353-0E1D-746A828EEE04}"/>
          </ac:picMkLst>
        </pc:picChg>
        <pc:picChg chg="del">
          <ac:chgData name="Nagendra Vallepu" userId="901fede16ebe30c7" providerId="LiveId" clId="{8F0586CF-4421-40A6-BB01-71315B5694EB}" dt="2024-08-22T05:48:42.171" v="1658" actId="478"/>
          <ac:picMkLst>
            <pc:docMk/>
            <pc:sldMk cId="3971355668" sldId="269"/>
            <ac:picMk id="18" creationId="{050C5EC2-24EA-72E1-D73A-F4EDC959E999}"/>
          </ac:picMkLst>
        </pc:picChg>
      </pc:sldChg>
      <pc:sldChg chg="addSp delSp modSp add mod modTransition modAnim">
        <pc:chgData name="Nagendra Vallepu" userId="901fede16ebe30c7" providerId="LiveId" clId="{8F0586CF-4421-40A6-BB01-71315B5694EB}" dt="2024-08-24T16:32:15.206" v="6075"/>
        <pc:sldMkLst>
          <pc:docMk/>
          <pc:sldMk cId="581402006" sldId="270"/>
        </pc:sldMkLst>
        <pc:spChg chg="add del mod">
          <ac:chgData name="Nagendra Vallepu" userId="901fede16ebe30c7" providerId="LiveId" clId="{8F0586CF-4421-40A6-BB01-71315B5694EB}" dt="2024-08-24T16:13:30.709" v="5919" actId="478"/>
          <ac:spMkLst>
            <pc:docMk/>
            <pc:sldMk cId="581402006" sldId="270"/>
            <ac:spMk id="10" creationId="{58F6BA9A-941C-FFBC-FE21-33518EE0CC21}"/>
          </ac:spMkLst>
        </pc:spChg>
        <pc:spChg chg="mod">
          <ac:chgData name="Nagendra Vallepu" userId="901fede16ebe30c7" providerId="LiveId" clId="{8F0586CF-4421-40A6-BB01-71315B5694EB}" dt="2024-08-24T16:11:18.709" v="5900" actId="12788"/>
          <ac:spMkLst>
            <pc:docMk/>
            <pc:sldMk cId="581402006" sldId="270"/>
            <ac:spMk id="11" creationId="{21796E7E-2637-B68D-BDB8-946BD16B1439}"/>
          </ac:spMkLst>
        </pc:spChg>
        <pc:spChg chg="add del mod">
          <ac:chgData name="Nagendra Vallepu" userId="901fede16ebe30c7" providerId="LiveId" clId="{8F0586CF-4421-40A6-BB01-71315B5694EB}" dt="2024-08-24T16:13:30.709" v="5919" actId="478"/>
          <ac:spMkLst>
            <pc:docMk/>
            <pc:sldMk cId="581402006" sldId="270"/>
            <ac:spMk id="12" creationId="{FAAA9505-19CA-0E1F-5FFB-E175D5C690E1}"/>
          </ac:spMkLst>
        </pc:spChg>
        <pc:spChg chg="add del mod">
          <ac:chgData name="Nagendra Vallepu" userId="901fede16ebe30c7" providerId="LiveId" clId="{8F0586CF-4421-40A6-BB01-71315B5694EB}" dt="2024-08-24T16:13:30.709" v="5919" actId="478"/>
          <ac:spMkLst>
            <pc:docMk/>
            <pc:sldMk cId="581402006" sldId="270"/>
            <ac:spMk id="20" creationId="{2FA08017-1B68-89A3-7144-7FE490C16A4E}"/>
          </ac:spMkLst>
        </pc:spChg>
        <pc:spChg chg="add del mod">
          <ac:chgData name="Nagendra Vallepu" userId="901fede16ebe30c7" providerId="LiveId" clId="{8F0586CF-4421-40A6-BB01-71315B5694EB}" dt="2024-08-24T16:13:30.709" v="5919" actId="478"/>
          <ac:spMkLst>
            <pc:docMk/>
            <pc:sldMk cId="581402006" sldId="270"/>
            <ac:spMk id="21" creationId="{9A5D8A68-8336-934F-E01A-C759E251B638}"/>
          </ac:spMkLst>
        </pc:spChg>
        <pc:picChg chg="add mod">
          <ac:chgData name="Nagendra Vallepu" userId="901fede16ebe30c7" providerId="LiveId" clId="{8F0586CF-4421-40A6-BB01-71315B5694EB}" dt="2024-08-24T06:03:52.519" v="5131"/>
          <ac:picMkLst>
            <pc:docMk/>
            <pc:sldMk cId="581402006" sldId="270"/>
            <ac:picMk id="2" creationId="{F51E8BBF-1550-4447-7311-3E75C1C184DF}"/>
          </ac:picMkLst>
        </pc:picChg>
        <pc:picChg chg="add mod">
          <ac:chgData name="Nagendra Vallepu" userId="901fede16ebe30c7" providerId="LiveId" clId="{8F0586CF-4421-40A6-BB01-71315B5694EB}" dt="2024-08-24T16:14:03.720" v="5926" actId="1076"/>
          <ac:picMkLst>
            <pc:docMk/>
            <pc:sldMk cId="581402006" sldId="270"/>
            <ac:picMk id="3" creationId="{B3EEDA17-7335-E674-CF37-2AB89BC77418}"/>
          </ac:picMkLst>
        </pc:picChg>
        <pc:picChg chg="mod">
          <ac:chgData name="Nagendra Vallepu" userId="901fede16ebe30c7" providerId="LiveId" clId="{8F0586CF-4421-40A6-BB01-71315B5694EB}" dt="2024-08-24T16:11:18.709" v="5900" actId="12788"/>
          <ac:picMkLst>
            <pc:docMk/>
            <pc:sldMk cId="581402006" sldId="270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16:10:45.978" v="5896" actId="478"/>
          <ac:picMkLst>
            <pc:docMk/>
            <pc:sldMk cId="581402006" sldId="270"/>
            <ac:picMk id="8" creationId="{32EE9454-0E87-CAB8-5055-92DA7561AC63}"/>
          </ac:picMkLst>
        </pc:picChg>
        <pc:picChg chg="add mod">
          <ac:chgData name="Nagendra Vallepu" userId="901fede16ebe30c7" providerId="LiveId" clId="{8F0586CF-4421-40A6-BB01-71315B5694EB}" dt="2024-08-24T16:14:14.027" v="5929" actId="14100"/>
          <ac:picMkLst>
            <pc:docMk/>
            <pc:sldMk cId="581402006" sldId="270"/>
            <ac:picMk id="9" creationId="{17FE7D2C-D5A8-CD4C-879D-B05E539A1368}"/>
          </ac:picMkLst>
        </pc:picChg>
        <pc:picChg chg="del mod">
          <ac:chgData name="Nagendra Vallepu" userId="901fede16ebe30c7" providerId="LiveId" clId="{8F0586CF-4421-40A6-BB01-71315B5694EB}" dt="2024-08-22T06:04:56.900" v="1696" actId="478"/>
          <ac:picMkLst>
            <pc:docMk/>
            <pc:sldMk cId="581402006" sldId="270"/>
            <ac:picMk id="13" creationId="{5D69F706-926D-298C-DC82-70AB76E36757}"/>
          </ac:picMkLst>
        </pc:picChg>
        <pc:picChg chg="add mod">
          <ac:chgData name="Nagendra Vallepu" userId="901fede16ebe30c7" providerId="LiveId" clId="{8F0586CF-4421-40A6-BB01-71315B5694EB}" dt="2024-08-24T16:11:18.709" v="5900" actId="12788"/>
          <ac:picMkLst>
            <pc:docMk/>
            <pc:sldMk cId="581402006" sldId="270"/>
            <ac:picMk id="13" creationId="{8A24BEF5-9079-5630-C1F3-D4DFA4EACE2A}"/>
          </ac:picMkLst>
        </pc:picChg>
        <pc:picChg chg="add mod">
          <ac:chgData name="Nagendra Vallepu" userId="901fede16ebe30c7" providerId="LiveId" clId="{8F0586CF-4421-40A6-BB01-71315B5694EB}" dt="2024-08-24T16:13:06.556" v="5916" actId="1076"/>
          <ac:picMkLst>
            <pc:docMk/>
            <pc:sldMk cId="581402006" sldId="270"/>
            <ac:picMk id="14" creationId="{C58F76D0-032E-7615-29B9-7D50AA768D2C}"/>
          </ac:picMkLst>
        </pc:picChg>
        <pc:picChg chg="del">
          <ac:chgData name="Nagendra Vallepu" userId="901fede16ebe30c7" providerId="LiveId" clId="{8F0586CF-4421-40A6-BB01-71315B5694EB}" dt="2024-08-24T06:03:51.949" v="5130" actId="478"/>
          <ac:picMkLst>
            <pc:docMk/>
            <pc:sldMk cId="581402006" sldId="270"/>
            <ac:picMk id="15" creationId="{E6FBBF65-917B-99E7-EAA9-5AA66208653B}"/>
          </ac:picMkLst>
        </pc:picChg>
        <pc:picChg chg="del">
          <ac:chgData name="Nagendra Vallepu" userId="901fede16ebe30c7" providerId="LiveId" clId="{8F0586CF-4421-40A6-BB01-71315B5694EB}" dt="2024-08-22T06:06:24.321" v="1728" actId="478"/>
          <ac:picMkLst>
            <pc:docMk/>
            <pc:sldMk cId="581402006" sldId="270"/>
            <ac:picMk id="16" creationId="{BCAE9A9B-73EA-7353-0E1D-746A828EEE04}"/>
          </ac:picMkLst>
        </pc:picChg>
        <pc:picChg chg="add mod">
          <ac:chgData name="Nagendra Vallepu" userId="901fede16ebe30c7" providerId="LiveId" clId="{8F0586CF-4421-40A6-BB01-71315B5694EB}" dt="2024-08-24T16:13:01.560" v="5915" actId="1076"/>
          <ac:picMkLst>
            <pc:docMk/>
            <pc:sldMk cId="581402006" sldId="270"/>
            <ac:picMk id="16" creationId="{DA20686A-9390-0E29-5274-90BA741A219A}"/>
          </ac:picMkLst>
        </pc:picChg>
        <pc:picChg chg="add mod">
          <ac:chgData name="Nagendra Vallepu" userId="901fede16ebe30c7" providerId="LiveId" clId="{8F0586CF-4421-40A6-BB01-71315B5694EB}" dt="2024-08-24T16:13:36.908" v="5921" actId="1076"/>
          <ac:picMkLst>
            <pc:docMk/>
            <pc:sldMk cId="581402006" sldId="270"/>
            <ac:picMk id="17" creationId="{5F2BCF3E-87DF-28FA-6A48-D793FD45C5C0}"/>
          </ac:picMkLst>
        </pc:picChg>
        <pc:picChg chg="add mod">
          <ac:chgData name="Nagendra Vallepu" userId="901fede16ebe30c7" providerId="LiveId" clId="{8F0586CF-4421-40A6-BB01-71315B5694EB}" dt="2024-08-24T16:13:14.981" v="5918" actId="1076"/>
          <ac:picMkLst>
            <pc:docMk/>
            <pc:sldMk cId="581402006" sldId="270"/>
            <ac:picMk id="18" creationId="{D277972F-CDBF-0F2A-11E5-D258C14DD6AE}"/>
          </ac:picMkLst>
        </pc:picChg>
        <pc:picChg chg="add mod">
          <ac:chgData name="Nagendra Vallepu" userId="901fede16ebe30c7" providerId="LiveId" clId="{8F0586CF-4421-40A6-BB01-71315B5694EB}" dt="2024-08-24T16:13:45.020" v="5924" actId="14100"/>
          <ac:picMkLst>
            <pc:docMk/>
            <pc:sldMk cId="581402006" sldId="270"/>
            <ac:picMk id="19" creationId="{345DCC35-3C87-7091-F0DC-B270C451CC64}"/>
          </ac:picMkLst>
        </pc:picChg>
        <pc:picChg chg="add mod">
          <ac:chgData name="Nagendra Vallepu" userId="901fede16ebe30c7" providerId="LiveId" clId="{8F0586CF-4421-40A6-BB01-71315B5694EB}" dt="2024-08-24T16:13:14.981" v="5918" actId="1076"/>
          <ac:picMkLst>
            <pc:docMk/>
            <pc:sldMk cId="581402006" sldId="270"/>
            <ac:picMk id="22" creationId="{C29CEF87-9516-5CA8-2AB0-25DA16BDF2D3}"/>
          </ac:picMkLst>
        </pc:picChg>
      </pc:sldChg>
      <pc:sldChg chg="addSp delSp modSp add mod modTransition modAnim modNotesTx">
        <pc:chgData name="Nagendra Vallepu" userId="901fede16ebe30c7" providerId="LiveId" clId="{8F0586CF-4421-40A6-BB01-71315B5694EB}" dt="2024-08-24T16:30:59.042" v="6065"/>
        <pc:sldMkLst>
          <pc:docMk/>
          <pc:sldMk cId="3655304267" sldId="271"/>
        </pc:sldMkLst>
        <pc:spChg chg="add">
          <ac:chgData name="Nagendra Vallepu" userId="901fede16ebe30c7" providerId="LiveId" clId="{8F0586CF-4421-40A6-BB01-71315B5694EB}" dt="2024-08-24T16:23:49.581" v="5967"/>
          <ac:spMkLst>
            <pc:docMk/>
            <pc:sldMk cId="3655304267" sldId="271"/>
            <ac:spMk id="3" creationId="{874FF09F-6FCE-B2CD-FA7C-339D6D2EE6A9}"/>
          </ac:spMkLst>
        </pc:spChg>
        <pc:spChg chg="add mod">
          <ac:chgData name="Nagendra Vallepu" userId="901fede16ebe30c7" providerId="LiveId" clId="{8F0586CF-4421-40A6-BB01-71315B5694EB}" dt="2024-08-24T16:23:58.947" v="5968"/>
          <ac:spMkLst>
            <pc:docMk/>
            <pc:sldMk cId="3655304267" sldId="271"/>
            <ac:spMk id="8" creationId="{DDB3E05C-79BE-4A9B-975B-C3CAEEE6ECF6}"/>
          </ac:spMkLst>
        </pc:spChg>
        <pc:spChg chg="add mod">
          <ac:chgData name="Nagendra Vallepu" userId="901fede16ebe30c7" providerId="LiveId" clId="{8F0586CF-4421-40A6-BB01-71315B5694EB}" dt="2024-08-24T16:24:15.245" v="5972"/>
          <ac:spMkLst>
            <pc:docMk/>
            <pc:sldMk cId="3655304267" sldId="271"/>
            <ac:spMk id="9" creationId="{A133CF4C-EAE8-69D6-5F69-8077C6FD3838}"/>
          </ac:spMkLst>
        </pc:spChg>
        <pc:spChg chg="add del mod">
          <ac:chgData name="Nagendra Vallepu" userId="901fede16ebe30c7" providerId="LiveId" clId="{8F0586CF-4421-40A6-BB01-71315B5694EB}" dt="2024-08-24T16:25:37.184" v="5974" actId="478"/>
          <ac:spMkLst>
            <pc:docMk/>
            <pc:sldMk cId="3655304267" sldId="271"/>
            <ac:spMk id="10" creationId="{3E06A95A-5CE0-805E-BD41-D8EED97C6C72}"/>
          </ac:spMkLst>
        </pc:spChg>
        <pc:spChg chg="del">
          <ac:chgData name="Nagendra Vallepu" userId="901fede16ebe30c7" providerId="LiveId" clId="{8F0586CF-4421-40A6-BB01-71315B5694EB}" dt="2024-08-22T06:13:44.224" v="1753" actId="478"/>
          <ac:spMkLst>
            <pc:docMk/>
            <pc:sldMk cId="3655304267" sldId="271"/>
            <ac:spMk id="10" creationId="{58F6BA9A-941C-FFBC-FE21-33518EE0CC21}"/>
          </ac:spMkLst>
        </pc:spChg>
        <pc:spChg chg="mod">
          <ac:chgData name="Nagendra Vallepu" userId="901fede16ebe30c7" providerId="LiveId" clId="{8F0586CF-4421-40A6-BB01-71315B5694EB}" dt="2024-08-24T06:03:47.709" v="5129" actId="1076"/>
          <ac:spMkLst>
            <pc:docMk/>
            <pc:sldMk cId="3655304267" sldId="271"/>
            <ac:spMk id="11" creationId="{21796E7E-2637-B68D-BDB8-946BD16B1439}"/>
          </ac:spMkLst>
        </pc:spChg>
        <pc:spChg chg="add del mod">
          <ac:chgData name="Nagendra Vallepu" userId="901fede16ebe30c7" providerId="LiveId" clId="{8F0586CF-4421-40A6-BB01-71315B5694EB}" dt="2024-08-24T16:26:06.370" v="5976" actId="478"/>
          <ac:spMkLst>
            <pc:docMk/>
            <pc:sldMk cId="3655304267" sldId="271"/>
            <ac:spMk id="12" creationId="{47C24623-7E5F-6407-632A-AFE860E74196}"/>
          </ac:spMkLst>
        </pc:spChg>
        <pc:spChg chg="del">
          <ac:chgData name="Nagendra Vallepu" userId="901fede16ebe30c7" providerId="LiveId" clId="{8F0586CF-4421-40A6-BB01-71315B5694EB}" dt="2024-08-22T06:13:44.224" v="1753" actId="478"/>
          <ac:spMkLst>
            <pc:docMk/>
            <pc:sldMk cId="3655304267" sldId="271"/>
            <ac:spMk id="12" creationId="{FAAA9505-19CA-0E1F-5FFB-E175D5C690E1}"/>
          </ac:spMkLst>
        </pc:spChg>
        <pc:spChg chg="del">
          <ac:chgData name="Nagendra Vallepu" userId="901fede16ebe30c7" providerId="LiveId" clId="{8F0586CF-4421-40A6-BB01-71315B5694EB}" dt="2024-08-22T06:13:44.224" v="1753" actId="478"/>
          <ac:spMkLst>
            <pc:docMk/>
            <pc:sldMk cId="3655304267" sldId="271"/>
            <ac:spMk id="20" creationId="{2FA08017-1B68-89A3-7144-7FE490C16A4E}"/>
          </ac:spMkLst>
        </pc:spChg>
        <pc:spChg chg="del">
          <ac:chgData name="Nagendra Vallepu" userId="901fede16ebe30c7" providerId="LiveId" clId="{8F0586CF-4421-40A6-BB01-71315B5694EB}" dt="2024-08-22T06:13:46.263" v="1754" actId="478"/>
          <ac:spMkLst>
            <pc:docMk/>
            <pc:sldMk cId="3655304267" sldId="271"/>
            <ac:spMk id="21" creationId="{9A5D8A68-8336-934F-E01A-C759E251B638}"/>
          </ac:spMkLst>
        </pc:spChg>
        <pc:spChg chg="add mod">
          <ac:chgData name="Nagendra Vallepu" userId="901fede16ebe30c7" providerId="LiveId" clId="{8F0586CF-4421-40A6-BB01-71315B5694EB}" dt="2024-08-24T16:27:25.227" v="5984" actId="20577"/>
          <ac:spMkLst>
            <pc:docMk/>
            <pc:sldMk cId="3655304267" sldId="271"/>
            <ac:spMk id="30" creationId="{29F08D99-1815-9CEB-D438-00EEB4FF464A}"/>
          </ac:spMkLst>
        </pc:spChg>
        <pc:picChg chg="add mod">
          <ac:chgData name="Nagendra Vallepu" userId="901fede16ebe30c7" providerId="LiveId" clId="{8F0586CF-4421-40A6-BB01-71315B5694EB}" dt="2024-08-24T06:03:43.633" v="5128"/>
          <ac:picMkLst>
            <pc:docMk/>
            <pc:sldMk cId="3655304267" sldId="271"/>
            <ac:picMk id="2" creationId="{43C5D6EE-71AB-250E-D7EE-0BEAED7D21D0}"/>
          </ac:picMkLst>
        </pc:picChg>
        <pc:picChg chg="del">
          <ac:chgData name="Nagendra Vallepu" userId="901fede16ebe30c7" providerId="LiveId" clId="{8F0586CF-4421-40A6-BB01-71315B5694EB}" dt="2024-08-22T06:13:09.855" v="1748" actId="478"/>
          <ac:picMkLst>
            <pc:docMk/>
            <pc:sldMk cId="3655304267" sldId="271"/>
            <ac:picMk id="3" creationId="{B3EEDA17-7335-E674-CF37-2AB89BC77418}"/>
          </ac:picMkLst>
        </pc:picChg>
        <pc:picChg chg="add del mod">
          <ac:chgData name="Nagendra Vallepu" userId="901fede16ebe30c7" providerId="LiveId" clId="{8F0586CF-4421-40A6-BB01-71315B5694EB}" dt="2024-08-24T16:30:37.090" v="6060" actId="478"/>
          <ac:picMkLst>
            <pc:docMk/>
            <pc:sldMk cId="3655304267" sldId="271"/>
            <ac:picMk id="5" creationId="{45DBDE24-23C4-511A-5FDA-499123DD6106}"/>
          </ac:picMkLst>
        </pc:picChg>
        <pc:picChg chg="mod">
          <ac:chgData name="Nagendra Vallepu" userId="901fede16ebe30c7" providerId="LiveId" clId="{8F0586CF-4421-40A6-BB01-71315B5694EB}" dt="2024-08-24T16:21:08.011" v="5951" actId="1076"/>
          <ac:picMkLst>
            <pc:docMk/>
            <pc:sldMk cId="3655304267" sldId="271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2T06:13:09.855" v="1748" actId="478"/>
          <ac:picMkLst>
            <pc:docMk/>
            <pc:sldMk cId="3655304267" sldId="271"/>
            <ac:picMk id="8" creationId="{32EE9454-0E87-CAB8-5055-92DA7561AC63}"/>
          </ac:picMkLst>
        </pc:picChg>
        <pc:picChg chg="del">
          <ac:chgData name="Nagendra Vallepu" userId="901fede16ebe30c7" providerId="LiveId" clId="{8F0586CF-4421-40A6-BB01-71315B5694EB}" dt="2024-08-22T06:13:09.855" v="1748" actId="478"/>
          <ac:picMkLst>
            <pc:docMk/>
            <pc:sldMk cId="3655304267" sldId="271"/>
            <ac:picMk id="9" creationId="{17FE7D2C-D5A8-CD4C-879D-B05E539A1368}"/>
          </ac:picMkLst>
        </pc:picChg>
        <pc:picChg chg="add del mod">
          <ac:chgData name="Nagendra Vallepu" userId="901fede16ebe30c7" providerId="LiveId" clId="{8F0586CF-4421-40A6-BB01-71315B5694EB}" dt="2024-08-24T16:30:35.530" v="6059" actId="478"/>
          <ac:picMkLst>
            <pc:docMk/>
            <pc:sldMk cId="3655304267" sldId="271"/>
            <ac:picMk id="14" creationId="{16F2A4A4-8204-E730-439F-2BCA95B30BF6}"/>
          </ac:picMkLst>
        </pc:picChg>
        <pc:picChg chg="del">
          <ac:chgData name="Nagendra Vallepu" userId="901fede16ebe30c7" providerId="LiveId" clId="{8F0586CF-4421-40A6-BB01-71315B5694EB}" dt="2024-08-24T06:03:42.707" v="5127" actId="478"/>
          <ac:picMkLst>
            <pc:docMk/>
            <pc:sldMk cId="3655304267" sldId="271"/>
            <ac:picMk id="15" creationId="{E6FBBF65-917B-99E7-EAA9-5AA66208653B}"/>
          </ac:picMkLst>
        </pc:picChg>
        <pc:picChg chg="add mod">
          <ac:chgData name="Nagendra Vallepu" userId="901fede16ebe30c7" providerId="LiveId" clId="{8F0586CF-4421-40A6-BB01-71315B5694EB}" dt="2024-08-24T16:27:19.237" v="5983" actId="1440"/>
          <ac:picMkLst>
            <pc:docMk/>
            <pc:sldMk cId="3655304267" sldId="271"/>
            <ac:picMk id="16" creationId="{E67E8573-8610-A1E3-6BFD-4AD01A190FD3}"/>
          </ac:picMkLst>
        </pc:picChg>
        <pc:picChg chg="del">
          <ac:chgData name="Nagendra Vallepu" userId="901fede16ebe30c7" providerId="LiveId" clId="{8F0586CF-4421-40A6-BB01-71315B5694EB}" dt="2024-08-22T06:13:09.855" v="1748" actId="478"/>
          <ac:picMkLst>
            <pc:docMk/>
            <pc:sldMk cId="3655304267" sldId="271"/>
            <ac:picMk id="17" creationId="{5F2BCF3E-87DF-28FA-6A48-D793FD45C5C0}"/>
          </ac:picMkLst>
        </pc:picChg>
        <pc:picChg chg="add del mod">
          <ac:chgData name="Nagendra Vallepu" userId="901fede16ebe30c7" providerId="LiveId" clId="{8F0586CF-4421-40A6-BB01-71315B5694EB}" dt="2024-08-22T06:20:42.697" v="1774" actId="478"/>
          <ac:picMkLst>
            <pc:docMk/>
            <pc:sldMk cId="3655304267" sldId="271"/>
            <ac:picMk id="18" creationId="{95C260E1-EDF5-7324-7F62-101C1844F856}"/>
          </ac:picMkLst>
        </pc:picChg>
        <pc:picChg chg="add mod">
          <ac:chgData name="Nagendra Vallepu" userId="901fede16ebe30c7" providerId="LiveId" clId="{8F0586CF-4421-40A6-BB01-71315B5694EB}" dt="2024-08-24T16:30:47.596" v="6064" actId="1440"/>
          <ac:picMkLst>
            <pc:docMk/>
            <pc:sldMk cId="3655304267" sldId="271"/>
            <ac:picMk id="18" creationId="{EFB3374F-0307-8ADB-3E93-E7D157CB7D54}"/>
          </ac:picMkLst>
        </pc:picChg>
        <pc:picChg chg="del">
          <ac:chgData name="Nagendra Vallepu" userId="901fede16ebe30c7" providerId="LiveId" clId="{8F0586CF-4421-40A6-BB01-71315B5694EB}" dt="2024-08-22T06:13:09.855" v="1748" actId="478"/>
          <ac:picMkLst>
            <pc:docMk/>
            <pc:sldMk cId="3655304267" sldId="271"/>
            <ac:picMk id="19" creationId="{345DCC35-3C87-7091-F0DC-B270C451CC64}"/>
          </ac:picMkLst>
        </pc:picChg>
        <pc:picChg chg="add del mod">
          <ac:chgData name="Nagendra Vallepu" userId="901fede16ebe30c7" providerId="LiveId" clId="{8F0586CF-4421-40A6-BB01-71315B5694EB}" dt="2024-08-24T16:30:35.530" v="6059" actId="478"/>
          <ac:picMkLst>
            <pc:docMk/>
            <pc:sldMk cId="3655304267" sldId="271"/>
            <ac:picMk id="23" creationId="{F62EC2E4-B773-52D5-F025-D9B05F6B1D7A}"/>
          </ac:picMkLst>
        </pc:picChg>
        <pc:picChg chg="add del mod">
          <ac:chgData name="Nagendra Vallepu" userId="901fede16ebe30c7" providerId="LiveId" clId="{8F0586CF-4421-40A6-BB01-71315B5694EB}" dt="2024-08-24T16:30:35.530" v="6059" actId="478"/>
          <ac:picMkLst>
            <pc:docMk/>
            <pc:sldMk cId="3655304267" sldId="271"/>
            <ac:picMk id="25" creationId="{E304F282-E9BE-A87F-8259-8FA38E1CF5EC}"/>
          </ac:picMkLst>
        </pc:picChg>
        <pc:picChg chg="add del mod">
          <ac:chgData name="Nagendra Vallepu" userId="901fede16ebe30c7" providerId="LiveId" clId="{8F0586CF-4421-40A6-BB01-71315B5694EB}" dt="2024-08-24T16:30:35.530" v="6059" actId="478"/>
          <ac:picMkLst>
            <pc:docMk/>
            <pc:sldMk cId="3655304267" sldId="271"/>
            <ac:picMk id="27" creationId="{76F5C090-8A6A-1FE5-9944-B7C5A3D6572C}"/>
          </ac:picMkLst>
        </pc:picChg>
        <pc:picChg chg="add del mod">
          <ac:chgData name="Nagendra Vallepu" userId="901fede16ebe30c7" providerId="LiveId" clId="{8F0586CF-4421-40A6-BB01-71315B5694EB}" dt="2024-08-24T16:30:35.530" v="6059" actId="478"/>
          <ac:picMkLst>
            <pc:docMk/>
            <pc:sldMk cId="3655304267" sldId="271"/>
            <ac:picMk id="29" creationId="{79A44C4B-C7FB-7B3C-4640-FECE0962044E}"/>
          </ac:picMkLst>
        </pc:picChg>
      </pc:sldChg>
      <pc:sldChg chg="addSp delSp modSp add mod modTransition modAnim modNotesTx">
        <pc:chgData name="Nagendra Vallepu" userId="901fede16ebe30c7" providerId="LiveId" clId="{8F0586CF-4421-40A6-BB01-71315B5694EB}" dt="2024-08-24T16:36:10.270" v="6307"/>
        <pc:sldMkLst>
          <pc:docMk/>
          <pc:sldMk cId="1727086028" sldId="272"/>
        </pc:sldMkLst>
        <pc:spChg chg="add del mod">
          <ac:chgData name="Nagendra Vallepu" userId="901fede16ebe30c7" providerId="LiveId" clId="{8F0586CF-4421-40A6-BB01-71315B5694EB}" dt="2024-08-24T16:34:15.002" v="6090" actId="478"/>
          <ac:spMkLst>
            <pc:docMk/>
            <pc:sldMk cId="1727086028" sldId="272"/>
            <ac:spMk id="5" creationId="{0E23F7FF-0C72-FF80-BFD7-F01E15DF5954}"/>
          </ac:spMkLst>
        </pc:spChg>
        <pc:spChg chg="mod">
          <ac:chgData name="Nagendra Vallepu" userId="901fede16ebe30c7" providerId="LiveId" clId="{8F0586CF-4421-40A6-BB01-71315B5694EB}" dt="2024-08-24T16:33:42.602" v="6085" actId="20577"/>
          <ac:spMkLst>
            <pc:docMk/>
            <pc:sldMk cId="1727086028" sldId="272"/>
            <ac:spMk id="6" creationId="{62E5BDAA-73A5-DD89-A53F-E4A8D203A379}"/>
          </ac:spMkLst>
        </pc:spChg>
        <pc:spChg chg="mod">
          <ac:chgData name="Nagendra Vallepu" userId="901fede16ebe30c7" providerId="LiveId" clId="{8F0586CF-4421-40A6-BB01-71315B5694EB}" dt="2024-08-24T06:03:21.124" v="5126" actId="1076"/>
          <ac:spMkLst>
            <pc:docMk/>
            <pc:sldMk cId="1727086028" sldId="272"/>
            <ac:spMk id="11" creationId="{21796E7E-2637-B68D-BDB8-946BD16B1439}"/>
          </ac:spMkLst>
        </pc:spChg>
        <pc:spChg chg="del">
          <ac:chgData name="Nagendra Vallepu" userId="901fede16ebe30c7" providerId="LiveId" clId="{8F0586CF-4421-40A6-BB01-71315B5694EB}" dt="2024-08-22T06:43:45.744" v="1830" actId="478"/>
          <ac:spMkLst>
            <pc:docMk/>
            <pc:sldMk cId="1727086028" sldId="272"/>
            <ac:spMk id="30" creationId="{29F08D99-1815-9CEB-D438-00EEB4FF464A}"/>
          </ac:spMkLst>
        </pc:spChg>
        <pc:picChg chg="add mod">
          <ac:chgData name="Nagendra Vallepu" userId="901fede16ebe30c7" providerId="LiveId" clId="{8F0586CF-4421-40A6-BB01-71315B5694EB}" dt="2024-08-24T06:03:16.761" v="5125"/>
          <ac:picMkLst>
            <pc:docMk/>
            <pc:sldMk cId="1727086028" sldId="272"/>
            <ac:picMk id="2" creationId="{EA2019D3-651F-7A07-E2FE-62CE58A3DE0C}"/>
          </ac:picMkLst>
        </pc:picChg>
        <pc:picChg chg="add mod">
          <ac:chgData name="Nagendra Vallepu" userId="901fede16ebe30c7" providerId="LiveId" clId="{8F0586CF-4421-40A6-BB01-71315B5694EB}" dt="2024-08-24T16:36:05.135" v="6306" actId="1076"/>
          <ac:picMkLst>
            <pc:docMk/>
            <pc:sldMk cId="1727086028" sldId="272"/>
            <ac:picMk id="3" creationId="{ED6AA064-670A-4F33-DBFA-0070EA15CFB8}"/>
          </ac:picMkLst>
        </pc:picChg>
        <pc:picChg chg="del">
          <ac:chgData name="Nagendra Vallepu" userId="901fede16ebe30c7" providerId="LiveId" clId="{8F0586CF-4421-40A6-BB01-71315B5694EB}" dt="2024-08-22T06:43:38.998" v="1829" actId="478"/>
          <ac:picMkLst>
            <pc:docMk/>
            <pc:sldMk cId="1727086028" sldId="272"/>
            <ac:picMk id="5" creationId="{45DBDE24-23C4-511A-5FDA-499123DD6106}"/>
          </ac:picMkLst>
        </pc:picChg>
        <pc:picChg chg="mod">
          <ac:chgData name="Nagendra Vallepu" userId="901fede16ebe30c7" providerId="LiveId" clId="{8F0586CF-4421-40A6-BB01-71315B5694EB}" dt="2024-08-24T14:00:23.370" v="5374" actId="14100"/>
          <ac:picMkLst>
            <pc:docMk/>
            <pc:sldMk cId="1727086028" sldId="272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2T06:43:45.744" v="1830" actId="478"/>
          <ac:picMkLst>
            <pc:docMk/>
            <pc:sldMk cId="1727086028" sldId="272"/>
            <ac:picMk id="14" creationId="{16F2A4A4-8204-E730-439F-2BCA95B30BF6}"/>
          </ac:picMkLst>
        </pc:picChg>
        <pc:picChg chg="del">
          <ac:chgData name="Nagendra Vallepu" userId="901fede16ebe30c7" providerId="LiveId" clId="{8F0586CF-4421-40A6-BB01-71315B5694EB}" dt="2024-08-24T06:03:16.536" v="5124" actId="478"/>
          <ac:picMkLst>
            <pc:docMk/>
            <pc:sldMk cId="1727086028" sldId="272"/>
            <ac:picMk id="15" creationId="{E6FBBF65-917B-99E7-EAA9-5AA66208653B}"/>
          </ac:picMkLst>
        </pc:picChg>
        <pc:picChg chg="del">
          <ac:chgData name="Nagendra Vallepu" userId="901fede16ebe30c7" providerId="LiveId" clId="{8F0586CF-4421-40A6-BB01-71315B5694EB}" dt="2024-08-22T06:43:45.744" v="1830" actId="478"/>
          <ac:picMkLst>
            <pc:docMk/>
            <pc:sldMk cId="1727086028" sldId="272"/>
            <ac:picMk id="23" creationId="{F62EC2E4-B773-52D5-F025-D9B05F6B1D7A}"/>
          </ac:picMkLst>
        </pc:picChg>
        <pc:picChg chg="del">
          <ac:chgData name="Nagendra Vallepu" userId="901fede16ebe30c7" providerId="LiveId" clId="{8F0586CF-4421-40A6-BB01-71315B5694EB}" dt="2024-08-22T06:43:45.744" v="1830" actId="478"/>
          <ac:picMkLst>
            <pc:docMk/>
            <pc:sldMk cId="1727086028" sldId="272"/>
            <ac:picMk id="25" creationId="{E304F282-E9BE-A87F-8259-8FA38E1CF5EC}"/>
          </ac:picMkLst>
        </pc:picChg>
        <pc:picChg chg="del">
          <ac:chgData name="Nagendra Vallepu" userId="901fede16ebe30c7" providerId="LiveId" clId="{8F0586CF-4421-40A6-BB01-71315B5694EB}" dt="2024-08-22T06:43:45.744" v="1830" actId="478"/>
          <ac:picMkLst>
            <pc:docMk/>
            <pc:sldMk cId="1727086028" sldId="272"/>
            <ac:picMk id="27" creationId="{76F5C090-8A6A-1FE5-9944-B7C5A3D6572C}"/>
          </ac:picMkLst>
        </pc:picChg>
        <pc:picChg chg="del">
          <ac:chgData name="Nagendra Vallepu" userId="901fede16ebe30c7" providerId="LiveId" clId="{8F0586CF-4421-40A6-BB01-71315B5694EB}" dt="2024-08-22T06:43:45.744" v="1830" actId="478"/>
          <ac:picMkLst>
            <pc:docMk/>
            <pc:sldMk cId="1727086028" sldId="272"/>
            <ac:picMk id="29" creationId="{79A44C4B-C7FB-7B3C-4640-FECE0962044E}"/>
          </ac:picMkLst>
        </pc:picChg>
      </pc:sldChg>
      <pc:sldChg chg="new del">
        <pc:chgData name="Nagendra Vallepu" userId="901fede16ebe30c7" providerId="LiveId" clId="{8F0586CF-4421-40A6-BB01-71315B5694EB}" dt="2024-08-22T06:25:20.277" v="1824" actId="47"/>
        <pc:sldMkLst>
          <pc:docMk/>
          <pc:sldMk cId="1998749294" sldId="272"/>
        </pc:sldMkLst>
      </pc:sldChg>
      <pc:sldChg chg="new del">
        <pc:chgData name="Nagendra Vallepu" userId="901fede16ebe30c7" providerId="LiveId" clId="{8F0586CF-4421-40A6-BB01-71315B5694EB}" dt="2024-08-22T06:13:36.314" v="1752" actId="2696"/>
        <pc:sldMkLst>
          <pc:docMk/>
          <pc:sldMk cId="2107890309" sldId="272"/>
        </pc:sldMkLst>
      </pc:sldChg>
      <pc:sldChg chg="addSp delSp modSp add mod modTransition modAnim modNotesTx">
        <pc:chgData name="Nagendra Vallepu" userId="901fede16ebe30c7" providerId="LiveId" clId="{8F0586CF-4421-40A6-BB01-71315B5694EB}" dt="2024-08-24T17:23:50.851" v="6721" actId="20577"/>
        <pc:sldMkLst>
          <pc:docMk/>
          <pc:sldMk cId="373258465" sldId="273"/>
        </pc:sldMkLst>
        <pc:spChg chg="add mod">
          <ac:chgData name="Nagendra Vallepu" userId="901fede16ebe30c7" providerId="LiveId" clId="{8F0586CF-4421-40A6-BB01-71315B5694EB}" dt="2024-08-24T16:52:28.077" v="6541" actId="1076"/>
          <ac:spMkLst>
            <pc:docMk/>
            <pc:sldMk cId="373258465" sldId="273"/>
            <ac:spMk id="8" creationId="{20A24F27-0097-2677-0AF5-BE1199708F0F}"/>
          </ac:spMkLst>
        </pc:spChg>
        <pc:spChg chg="add mod">
          <ac:chgData name="Nagendra Vallepu" userId="901fede16ebe30c7" providerId="LiveId" clId="{8F0586CF-4421-40A6-BB01-71315B5694EB}" dt="2024-08-24T16:52:28.077" v="6541" actId="1076"/>
          <ac:spMkLst>
            <pc:docMk/>
            <pc:sldMk cId="373258465" sldId="273"/>
            <ac:spMk id="10" creationId="{BDADE01F-FB7A-452C-BFCA-DEA5C555701C}"/>
          </ac:spMkLst>
        </pc:spChg>
        <pc:spChg chg="mod">
          <ac:chgData name="Nagendra Vallepu" userId="901fede16ebe30c7" providerId="LiveId" clId="{8F0586CF-4421-40A6-BB01-71315B5694EB}" dt="2024-08-24T06:02:46.182" v="5119" actId="1076"/>
          <ac:spMkLst>
            <pc:docMk/>
            <pc:sldMk cId="373258465" sldId="273"/>
            <ac:spMk id="11" creationId="{21796E7E-2637-B68D-BDB8-946BD16B1439}"/>
          </ac:spMkLst>
        </pc:spChg>
        <pc:picChg chg="add mod">
          <ac:chgData name="Nagendra Vallepu" userId="901fede16ebe30c7" providerId="LiveId" clId="{8F0586CF-4421-40A6-BB01-71315B5694EB}" dt="2024-08-24T06:02:41.678" v="5118"/>
          <ac:picMkLst>
            <pc:docMk/>
            <pc:sldMk cId="373258465" sldId="273"/>
            <ac:picMk id="2" creationId="{8D98BCFC-9FAC-B101-32AA-FDC3A6CF3947}"/>
          </ac:picMkLst>
        </pc:picChg>
        <pc:picChg chg="del">
          <ac:chgData name="Nagendra Vallepu" userId="901fede16ebe30c7" providerId="LiveId" clId="{8F0586CF-4421-40A6-BB01-71315B5694EB}" dt="2024-08-22T06:44:46.495" v="1846" actId="478"/>
          <ac:picMkLst>
            <pc:docMk/>
            <pc:sldMk cId="373258465" sldId="273"/>
            <ac:picMk id="3" creationId="{ED6AA064-670A-4F33-DBFA-0070EA15CFB8}"/>
          </ac:picMkLst>
        </pc:picChg>
        <pc:picChg chg="add del mod">
          <ac:chgData name="Nagendra Vallepu" userId="901fede16ebe30c7" providerId="LiveId" clId="{8F0586CF-4421-40A6-BB01-71315B5694EB}" dt="2024-08-22T06:47:45.574" v="1850" actId="478"/>
          <ac:picMkLst>
            <pc:docMk/>
            <pc:sldMk cId="373258465" sldId="273"/>
            <ac:picMk id="5" creationId="{07CD9FB2-CC28-1E5F-63DC-8E3177235C39}"/>
          </ac:picMkLst>
        </pc:picChg>
        <pc:picChg chg="add mod">
          <ac:chgData name="Nagendra Vallepu" userId="901fede16ebe30c7" providerId="LiveId" clId="{8F0586CF-4421-40A6-BB01-71315B5694EB}" dt="2024-08-24T16:52:31.257" v="6542" actId="1076"/>
          <ac:picMkLst>
            <pc:docMk/>
            <pc:sldMk cId="373258465" sldId="273"/>
            <ac:picMk id="5" creationId="{0D2E573B-4A3C-759E-2BCF-183434306EBA}"/>
          </ac:picMkLst>
        </pc:picChg>
        <pc:picChg chg="mod">
          <ac:chgData name="Nagendra Vallepu" userId="901fede16ebe30c7" providerId="LiveId" clId="{8F0586CF-4421-40A6-BB01-71315B5694EB}" dt="2024-08-24T14:00:18.397" v="5373" actId="14100"/>
          <ac:picMkLst>
            <pc:docMk/>
            <pc:sldMk cId="373258465" sldId="273"/>
            <ac:picMk id="7" creationId="{A0679350-1214-F600-A597-4CE747051566}"/>
          </ac:picMkLst>
        </pc:picChg>
        <pc:picChg chg="add del mod">
          <ac:chgData name="Nagendra Vallepu" userId="901fede16ebe30c7" providerId="LiveId" clId="{8F0586CF-4421-40A6-BB01-71315B5694EB}" dt="2024-08-24T16:44:59.231" v="6324" actId="478"/>
          <ac:picMkLst>
            <pc:docMk/>
            <pc:sldMk cId="373258465" sldId="273"/>
            <ac:picMk id="9" creationId="{28A35C59-4518-C6C2-F4F0-312B1BF7A47D}"/>
          </ac:picMkLst>
        </pc:picChg>
        <pc:picChg chg="del">
          <ac:chgData name="Nagendra Vallepu" userId="901fede16ebe30c7" providerId="LiveId" clId="{8F0586CF-4421-40A6-BB01-71315B5694EB}" dt="2024-08-24T06:02:41.415" v="5117" actId="478"/>
          <ac:picMkLst>
            <pc:docMk/>
            <pc:sldMk cId="373258465" sldId="273"/>
            <ac:picMk id="15" creationId="{E6FBBF65-917B-99E7-EAA9-5AA66208653B}"/>
          </ac:picMkLst>
        </pc:picChg>
      </pc:sldChg>
      <pc:sldChg chg="addSp delSp modSp add mod modTransition modAnim">
        <pc:chgData name="Nagendra Vallepu" userId="901fede16ebe30c7" providerId="LiveId" clId="{8F0586CF-4421-40A6-BB01-71315B5694EB}" dt="2024-08-24T17:20:38.375" v="6705" actId="1076"/>
        <pc:sldMkLst>
          <pc:docMk/>
          <pc:sldMk cId="620187736" sldId="274"/>
        </pc:sldMkLst>
        <pc:spChg chg="add mod">
          <ac:chgData name="Nagendra Vallepu" userId="901fede16ebe30c7" providerId="LiveId" clId="{8F0586CF-4421-40A6-BB01-71315B5694EB}" dt="2024-08-24T17:19:46.356" v="6695" actId="14100"/>
          <ac:spMkLst>
            <pc:docMk/>
            <pc:sldMk cId="620187736" sldId="274"/>
            <ac:spMk id="5" creationId="{2F49573D-8D1D-4056-DC4D-0D3311D8BEF4}"/>
          </ac:spMkLst>
        </pc:spChg>
        <pc:spChg chg="add mod">
          <ac:chgData name="Nagendra Vallepu" userId="901fede16ebe30c7" providerId="LiveId" clId="{8F0586CF-4421-40A6-BB01-71315B5694EB}" dt="2024-08-24T17:20:38.375" v="6705" actId="1076"/>
          <ac:spMkLst>
            <pc:docMk/>
            <pc:sldMk cId="620187736" sldId="274"/>
            <ac:spMk id="9" creationId="{39D6BEDF-2EBC-A9B4-4B7A-9A36F427E7B2}"/>
          </ac:spMkLst>
        </pc:spChg>
        <pc:spChg chg="mod">
          <ac:chgData name="Nagendra Vallepu" userId="901fede16ebe30c7" providerId="LiveId" clId="{8F0586CF-4421-40A6-BB01-71315B5694EB}" dt="2024-08-24T06:03:10.416" v="5123" actId="1076"/>
          <ac:spMkLst>
            <pc:docMk/>
            <pc:sldMk cId="620187736" sldId="274"/>
            <ac:spMk id="11" creationId="{21796E7E-2637-B68D-BDB8-946BD16B1439}"/>
          </ac:spMkLst>
        </pc:spChg>
        <pc:spChg chg="add mod">
          <ac:chgData name="Nagendra Vallepu" userId="901fede16ebe30c7" providerId="LiveId" clId="{8F0586CF-4421-40A6-BB01-71315B5694EB}" dt="2024-08-24T17:19:53.302" v="6697" actId="20577"/>
          <ac:spMkLst>
            <pc:docMk/>
            <pc:sldMk cId="620187736" sldId="274"/>
            <ac:spMk id="12" creationId="{A1408DDA-2FF3-3B80-3995-0DBD2E456C33}"/>
          </ac:spMkLst>
        </pc:spChg>
        <pc:picChg chg="add mod">
          <ac:chgData name="Nagendra Vallepu" userId="901fede16ebe30c7" providerId="LiveId" clId="{8F0586CF-4421-40A6-BB01-71315B5694EB}" dt="2024-08-24T06:02:39.043" v="5116"/>
          <ac:picMkLst>
            <pc:docMk/>
            <pc:sldMk cId="620187736" sldId="274"/>
            <ac:picMk id="2" creationId="{D0CF65AA-605C-9A2E-F0A2-C9C1C7D31D5E}"/>
          </ac:picMkLst>
        </pc:picChg>
        <pc:picChg chg="add mod">
          <ac:chgData name="Nagendra Vallepu" userId="901fede16ebe30c7" providerId="LiveId" clId="{8F0586CF-4421-40A6-BB01-71315B5694EB}" dt="2024-08-24T17:10:42.108" v="6603" actId="1076"/>
          <ac:picMkLst>
            <pc:docMk/>
            <pc:sldMk cId="620187736" sldId="274"/>
            <ac:picMk id="3" creationId="{B78A22B2-019D-89EF-9B9F-88D41BD7EEBC}"/>
          </ac:picMkLst>
        </pc:picChg>
        <pc:picChg chg="mod">
          <ac:chgData name="Nagendra Vallepu" userId="901fede16ebe30c7" providerId="LiveId" clId="{8F0586CF-4421-40A6-BB01-71315B5694EB}" dt="2024-08-24T14:00:14.656" v="5372" actId="14100"/>
          <ac:picMkLst>
            <pc:docMk/>
            <pc:sldMk cId="620187736" sldId="274"/>
            <ac:picMk id="7" creationId="{A0679350-1214-F600-A597-4CE747051566}"/>
          </ac:picMkLst>
        </pc:picChg>
        <pc:picChg chg="del mod">
          <ac:chgData name="Nagendra Vallepu" userId="901fede16ebe30c7" providerId="LiveId" clId="{8F0586CF-4421-40A6-BB01-71315B5694EB}" dt="2024-08-22T06:55:46.037" v="1870" actId="478"/>
          <ac:picMkLst>
            <pc:docMk/>
            <pc:sldMk cId="620187736" sldId="274"/>
            <ac:picMk id="9" creationId="{28A35C59-4518-C6C2-F4F0-312B1BF7A47D}"/>
          </ac:picMkLst>
        </pc:picChg>
        <pc:picChg chg="del">
          <ac:chgData name="Nagendra Vallepu" userId="901fede16ebe30c7" providerId="LiveId" clId="{8F0586CF-4421-40A6-BB01-71315B5694EB}" dt="2024-08-24T06:02:38.840" v="5115" actId="478"/>
          <ac:picMkLst>
            <pc:docMk/>
            <pc:sldMk cId="620187736" sldId="274"/>
            <ac:picMk id="15" creationId="{E6FBBF65-917B-99E7-EAA9-5AA66208653B}"/>
          </ac:picMkLst>
        </pc:picChg>
      </pc:sldChg>
      <pc:sldChg chg="addSp delSp modSp add mod modTransition modAnim modNotesTx">
        <pc:chgData name="Nagendra Vallepu" userId="901fede16ebe30c7" providerId="LiveId" clId="{8F0586CF-4421-40A6-BB01-71315B5694EB}" dt="2024-08-24T17:33:16.926" v="6896" actId="20577"/>
        <pc:sldMkLst>
          <pc:docMk/>
          <pc:sldMk cId="3683296169" sldId="275"/>
        </pc:sldMkLst>
        <pc:spChg chg="mod">
          <ac:chgData name="Nagendra Vallepu" userId="901fede16ebe30c7" providerId="LiveId" clId="{8F0586CF-4421-40A6-BB01-71315B5694EB}" dt="2024-08-24T06:02:57.962" v="5121" actId="1076"/>
          <ac:spMkLst>
            <pc:docMk/>
            <pc:sldMk cId="3683296169" sldId="275"/>
            <ac:spMk id="11" creationId="{21796E7E-2637-B68D-BDB8-946BD16B1439}"/>
          </ac:spMkLst>
        </pc:spChg>
        <pc:spChg chg="add mod">
          <ac:chgData name="Nagendra Vallepu" userId="901fede16ebe30c7" providerId="LiveId" clId="{8F0586CF-4421-40A6-BB01-71315B5694EB}" dt="2024-08-24T17:21:42.270" v="6712" actId="1076"/>
          <ac:spMkLst>
            <pc:docMk/>
            <pc:sldMk cId="3683296169" sldId="275"/>
            <ac:spMk id="12" creationId="{AE41A2CC-D2EE-4CDE-F570-B44944B2181E}"/>
          </ac:spMkLst>
        </pc:spChg>
        <pc:spChg chg="add mod">
          <ac:chgData name="Nagendra Vallepu" userId="901fede16ebe30c7" providerId="LiveId" clId="{8F0586CF-4421-40A6-BB01-71315B5694EB}" dt="2024-08-24T17:21:39.226" v="6711" actId="1076"/>
          <ac:spMkLst>
            <pc:docMk/>
            <pc:sldMk cId="3683296169" sldId="275"/>
            <ac:spMk id="13" creationId="{0DC34152-75E3-D76B-3A9D-E072BD967062}"/>
          </ac:spMkLst>
        </pc:spChg>
        <pc:picChg chg="add mod">
          <ac:chgData name="Nagendra Vallepu" userId="901fede16ebe30c7" providerId="LiveId" clId="{8F0586CF-4421-40A6-BB01-71315B5694EB}" dt="2024-08-24T06:02:36.077" v="5114"/>
          <ac:picMkLst>
            <pc:docMk/>
            <pc:sldMk cId="3683296169" sldId="275"/>
            <ac:picMk id="2" creationId="{CA7681A1-BA0B-393A-C2E9-D6464B1D33A7}"/>
          </ac:picMkLst>
        </pc:picChg>
        <pc:picChg chg="del">
          <ac:chgData name="Nagendra Vallepu" userId="901fede16ebe30c7" providerId="LiveId" clId="{8F0586CF-4421-40A6-BB01-71315B5694EB}" dt="2024-08-22T07:03:04.447" v="1878" actId="478"/>
          <ac:picMkLst>
            <pc:docMk/>
            <pc:sldMk cId="3683296169" sldId="275"/>
            <ac:picMk id="3" creationId="{B78A22B2-019D-89EF-9B9F-88D41BD7EEBC}"/>
          </ac:picMkLst>
        </pc:picChg>
        <pc:picChg chg="add mod">
          <ac:chgData name="Nagendra Vallepu" userId="901fede16ebe30c7" providerId="LiveId" clId="{8F0586CF-4421-40A6-BB01-71315B5694EB}" dt="2024-08-22T07:03:09.626" v="1881" actId="1076"/>
          <ac:picMkLst>
            <pc:docMk/>
            <pc:sldMk cId="3683296169" sldId="275"/>
            <ac:picMk id="5" creationId="{EBFA837A-5F21-E835-5354-C9B62B562878}"/>
          </ac:picMkLst>
        </pc:picChg>
        <pc:picChg chg="mod">
          <ac:chgData name="Nagendra Vallepu" userId="901fede16ebe30c7" providerId="LiveId" clId="{8F0586CF-4421-40A6-BB01-71315B5694EB}" dt="2024-08-24T14:00:05.956" v="5370" actId="14100"/>
          <ac:picMkLst>
            <pc:docMk/>
            <pc:sldMk cId="3683296169" sldId="275"/>
            <ac:picMk id="7" creationId="{A0679350-1214-F600-A597-4CE747051566}"/>
          </ac:picMkLst>
        </pc:picChg>
        <pc:picChg chg="add mod">
          <ac:chgData name="Nagendra Vallepu" userId="901fede16ebe30c7" providerId="LiveId" clId="{8F0586CF-4421-40A6-BB01-71315B5694EB}" dt="2024-08-24T17:21:32.619" v="6710" actId="14100"/>
          <ac:picMkLst>
            <pc:docMk/>
            <pc:sldMk cId="3683296169" sldId="275"/>
            <ac:picMk id="9" creationId="{8EDBC48C-809F-F776-BD0E-925BE000412C}"/>
          </ac:picMkLst>
        </pc:picChg>
        <pc:picChg chg="del">
          <ac:chgData name="Nagendra Vallepu" userId="901fede16ebe30c7" providerId="LiveId" clId="{8F0586CF-4421-40A6-BB01-71315B5694EB}" dt="2024-08-24T06:02:35.864" v="5113" actId="478"/>
          <ac:picMkLst>
            <pc:docMk/>
            <pc:sldMk cId="3683296169" sldId="275"/>
            <ac:picMk id="15" creationId="{E6FBBF65-917B-99E7-EAA9-5AA66208653B}"/>
          </ac:picMkLst>
        </pc:picChg>
      </pc:sldChg>
      <pc:sldChg chg="addSp delSp modSp add mod ord modTransition">
        <pc:chgData name="Nagendra Vallepu" userId="901fede16ebe30c7" providerId="LiveId" clId="{8F0586CF-4421-40A6-BB01-71315B5694EB}" dt="2024-08-24T14:00:00.622" v="5369" actId="14100"/>
        <pc:sldMkLst>
          <pc:docMk/>
          <pc:sldMk cId="1497188491" sldId="276"/>
        </pc:sldMkLst>
        <pc:spChg chg="mod">
          <ac:chgData name="Nagendra Vallepu" userId="901fede16ebe30c7" providerId="LiveId" clId="{8F0586CF-4421-40A6-BB01-71315B5694EB}" dt="2024-08-22T16:28:29.794" v="1921" actId="1076"/>
          <ac:spMkLst>
            <pc:docMk/>
            <pc:sldMk cId="1497188491" sldId="276"/>
            <ac:spMk id="4" creationId="{3647BD0A-3447-A382-B0FC-E95C9C76340F}"/>
          </ac:spMkLst>
        </pc:spChg>
        <pc:picChg chg="add mod">
          <ac:chgData name="Nagendra Vallepu" userId="901fede16ebe30c7" providerId="LiveId" clId="{8F0586CF-4421-40A6-BB01-71315B5694EB}" dt="2024-08-24T06:02:28.779" v="5111"/>
          <ac:picMkLst>
            <pc:docMk/>
            <pc:sldMk cId="1497188491" sldId="276"/>
            <ac:picMk id="2" creationId="{D4BE09A4-364C-9E9B-F3D7-294006386F1F}"/>
          </ac:picMkLst>
        </pc:picChg>
        <pc:picChg chg="mod">
          <ac:chgData name="Nagendra Vallepu" userId="901fede16ebe30c7" providerId="LiveId" clId="{8F0586CF-4421-40A6-BB01-71315B5694EB}" dt="2024-08-24T14:00:00.622" v="5369" actId="14100"/>
          <ac:picMkLst>
            <pc:docMk/>
            <pc:sldMk cId="1497188491" sldId="276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06:02:31.213" v="5112" actId="478"/>
          <ac:picMkLst>
            <pc:docMk/>
            <pc:sldMk cId="1497188491" sldId="276"/>
            <ac:picMk id="15" creationId="{E6FBBF65-917B-99E7-EAA9-5AA66208653B}"/>
          </ac:picMkLst>
        </pc:picChg>
      </pc:sldChg>
      <pc:sldChg chg="addSp delSp modSp add mod ord modTransition modAnim">
        <pc:chgData name="Nagendra Vallepu" userId="901fede16ebe30c7" providerId="LiveId" clId="{8F0586CF-4421-40A6-BB01-71315B5694EB}" dt="2024-08-24T17:51:18.616" v="7366" actId="20577"/>
        <pc:sldMkLst>
          <pc:docMk/>
          <pc:sldMk cId="1852504040" sldId="277"/>
        </pc:sldMkLst>
        <pc:spChg chg="add mod">
          <ac:chgData name="Nagendra Vallepu" userId="901fede16ebe30c7" providerId="LiveId" clId="{8F0586CF-4421-40A6-BB01-71315B5694EB}" dt="2024-08-24T17:35:47.039" v="6993" actId="113"/>
          <ac:spMkLst>
            <pc:docMk/>
            <pc:sldMk cId="1852504040" sldId="277"/>
            <ac:spMk id="3" creationId="{10CDEE7D-B765-7C19-669B-9EE6255C868E}"/>
          </ac:spMkLst>
        </pc:spChg>
        <pc:spChg chg="add mod">
          <ac:chgData name="Nagendra Vallepu" userId="901fede16ebe30c7" providerId="LiveId" clId="{8F0586CF-4421-40A6-BB01-71315B5694EB}" dt="2024-08-24T17:30:23.730" v="6779" actId="207"/>
          <ac:spMkLst>
            <pc:docMk/>
            <pc:sldMk cId="1852504040" sldId="277"/>
            <ac:spMk id="5" creationId="{EA34E066-5739-C128-FEBA-75CB107751ED}"/>
          </ac:spMkLst>
        </pc:spChg>
        <pc:spChg chg="mod">
          <ac:chgData name="Nagendra Vallepu" userId="901fede16ebe30c7" providerId="LiveId" clId="{8F0586CF-4421-40A6-BB01-71315B5694EB}" dt="2024-08-24T17:51:18.616" v="7366" actId="20577"/>
          <ac:spMkLst>
            <pc:docMk/>
            <pc:sldMk cId="1852504040" sldId="277"/>
            <ac:spMk id="11" creationId="{21796E7E-2637-B68D-BDB8-946BD16B1439}"/>
          </ac:spMkLst>
        </pc:spChg>
        <pc:spChg chg="del">
          <ac:chgData name="Nagendra Vallepu" userId="901fede16ebe30c7" providerId="LiveId" clId="{8F0586CF-4421-40A6-BB01-71315B5694EB}" dt="2024-08-22T16:28:46.613" v="1926" actId="478"/>
          <ac:spMkLst>
            <pc:docMk/>
            <pc:sldMk cId="1852504040" sldId="277"/>
            <ac:spMk id="12" creationId="{AE41A2CC-D2EE-4CDE-F570-B44944B2181E}"/>
          </ac:spMkLst>
        </pc:spChg>
        <pc:spChg chg="del">
          <ac:chgData name="Nagendra Vallepu" userId="901fede16ebe30c7" providerId="LiveId" clId="{8F0586CF-4421-40A6-BB01-71315B5694EB}" dt="2024-08-22T16:28:46.613" v="1926" actId="478"/>
          <ac:spMkLst>
            <pc:docMk/>
            <pc:sldMk cId="1852504040" sldId="277"/>
            <ac:spMk id="13" creationId="{0DC34152-75E3-D76B-3A9D-E072BD967062}"/>
          </ac:spMkLst>
        </pc:spChg>
        <pc:spChg chg="add mod">
          <ac:chgData name="Nagendra Vallepu" userId="901fede16ebe30c7" providerId="LiveId" clId="{8F0586CF-4421-40A6-BB01-71315B5694EB}" dt="2024-08-24T17:26:05.949" v="6726" actId="1076"/>
          <ac:spMkLst>
            <pc:docMk/>
            <pc:sldMk cId="1852504040" sldId="277"/>
            <ac:spMk id="17" creationId="{859EC838-7093-A6F4-D7E5-E4B6631D1E7B}"/>
          </ac:spMkLst>
        </pc:spChg>
        <pc:picChg chg="add mod">
          <ac:chgData name="Nagendra Vallepu" userId="901fede16ebe30c7" providerId="LiveId" clId="{8F0586CF-4421-40A6-BB01-71315B5694EB}" dt="2024-08-24T06:01:53.821" v="5106"/>
          <ac:picMkLst>
            <pc:docMk/>
            <pc:sldMk cId="1852504040" sldId="277"/>
            <ac:picMk id="2" creationId="{E1DB53F5-08B5-45FB-B423-1BA40FF15C64}"/>
          </ac:picMkLst>
        </pc:picChg>
        <pc:picChg chg="del">
          <ac:chgData name="Nagendra Vallepu" userId="901fede16ebe30c7" providerId="LiveId" clId="{8F0586CF-4421-40A6-BB01-71315B5694EB}" dt="2024-08-22T16:28:41.261" v="1925" actId="478"/>
          <ac:picMkLst>
            <pc:docMk/>
            <pc:sldMk cId="1852504040" sldId="277"/>
            <ac:picMk id="5" creationId="{EBFA837A-5F21-E835-5354-C9B62B562878}"/>
          </ac:picMkLst>
        </pc:picChg>
        <pc:picChg chg="mod">
          <ac:chgData name="Nagendra Vallepu" userId="901fede16ebe30c7" providerId="LiveId" clId="{8F0586CF-4421-40A6-BB01-71315B5694EB}" dt="2024-08-24T13:59:57.486" v="5368" actId="14100"/>
          <ac:picMkLst>
            <pc:docMk/>
            <pc:sldMk cId="1852504040" sldId="277"/>
            <ac:picMk id="7" creationId="{A0679350-1214-F600-A597-4CE747051566}"/>
          </ac:picMkLst>
        </pc:picChg>
        <pc:picChg chg="add mod">
          <ac:chgData name="Nagendra Vallepu" userId="901fede16ebe30c7" providerId="LiveId" clId="{8F0586CF-4421-40A6-BB01-71315B5694EB}" dt="2024-08-24T17:30:41.455" v="6780" actId="1076"/>
          <ac:picMkLst>
            <pc:docMk/>
            <pc:sldMk cId="1852504040" sldId="277"/>
            <ac:picMk id="8" creationId="{BB9DF95C-6F48-5DFB-5B01-D606027F5F22}"/>
          </ac:picMkLst>
        </pc:picChg>
        <pc:picChg chg="del">
          <ac:chgData name="Nagendra Vallepu" userId="901fede16ebe30c7" providerId="LiveId" clId="{8F0586CF-4421-40A6-BB01-71315B5694EB}" dt="2024-08-22T16:28:41.261" v="1925" actId="478"/>
          <ac:picMkLst>
            <pc:docMk/>
            <pc:sldMk cId="1852504040" sldId="277"/>
            <ac:picMk id="9" creationId="{8EDBC48C-809F-F776-BD0E-925BE000412C}"/>
          </ac:picMkLst>
        </pc:picChg>
        <pc:picChg chg="add mod">
          <ac:chgData name="Nagendra Vallepu" userId="901fede16ebe30c7" providerId="LiveId" clId="{8F0586CF-4421-40A6-BB01-71315B5694EB}" dt="2024-08-24T17:26:05.949" v="6726" actId="1076"/>
          <ac:picMkLst>
            <pc:docMk/>
            <pc:sldMk cId="1852504040" sldId="277"/>
            <ac:picMk id="14" creationId="{AB4D355B-01A3-9A7B-46C9-E82C57AE75AD}"/>
          </ac:picMkLst>
        </pc:picChg>
        <pc:picChg chg="del">
          <ac:chgData name="Nagendra Vallepu" userId="901fede16ebe30c7" providerId="LiveId" clId="{8F0586CF-4421-40A6-BB01-71315B5694EB}" dt="2024-08-24T06:01:53.604" v="5105" actId="478"/>
          <ac:picMkLst>
            <pc:docMk/>
            <pc:sldMk cId="1852504040" sldId="277"/>
            <ac:picMk id="15" creationId="{E6FBBF65-917B-99E7-EAA9-5AA66208653B}"/>
          </ac:picMkLst>
        </pc:picChg>
      </pc:sldChg>
      <pc:sldChg chg="addSp delSp modSp add mod modTransition modAnim modNotesTx">
        <pc:chgData name="Nagendra Vallepu" userId="901fede16ebe30c7" providerId="LiveId" clId="{8F0586CF-4421-40A6-BB01-71315B5694EB}" dt="2024-08-25T18:01:56.967" v="8629" actId="20577"/>
        <pc:sldMkLst>
          <pc:docMk/>
          <pc:sldMk cId="3085730560" sldId="278"/>
        </pc:sldMkLst>
        <pc:spChg chg="add mod">
          <ac:chgData name="Nagendra Vallepu" userId="901fede16ebe30c7" providerId="LiveId" clId="{8F0586CF-4421-40A6-BB01-71315B5694EB}" dt="2024-08-24T17:36:41.213" v="7000" actId="20577"/>
          <ac:spMkLst>
            <pc:docMk/>
            <pc:sldMk cId="3085730560" sldId="278"/>
            <ac:spMk id="2" creationId="{BB76B44E-44FF-EB4B-2A9A-86A803B36F9B}"/>
          </ac:spMkLst>
        </pc:spChg>
        <pc:spChg chg="mod">
          <ac:chgData name="Nagendra Vallepu" userId="901fede16ebe30c7" providerId="LiveId" clId="{8F0586CF-4421-40A6-BB01-71315B5694EB}" dt="2024-08-24T17:35:53.295" v="6994" actId="1076"/>
          <ac:spMkLst>
            <pc:docMk/>
            <pc:sldMk cId="3085730560" sldId="278"/>
            <ac:spMk id="3" creationId="{10CDEE7D-B765-7C19-669B-9EE6255C868E}"/>
          </ac:spMkLst>
        </pc:spChg>
        <pc:spChg chg="add mod">
          <ac:chgData name="Nagendra Vallepu" userId="901fede16ebe30c7" providerId="LiveId" clId="{8F0586CF-4421-40A6-BB01-71315B5694EB}" dt="2024-08-24T17:35:07.038" v="6989" actId="1076"/>
          <ac:spMkLst>
            <pc:docMk/>
            <pc:sldMk cId="3085730560" sldId="278"/>
            <ac:spMk id="5" creationId="{5A44F102-3899-490B-3F9B-F3D43DFAEAE9}"/>
          </ac:spMkLst>
        </pc:spChg>
        <pc:spChg chg="add del">
          <ac:chgData name="Nagendra Vallepu" userId="901fede16ebe30c7" providerId="LiveId" clId="{8F0586CF-4421-40A6-BB01-71315B5694EB}" dt="2024-08-22T16:57:16.919" v="1973" actId="22"/>
          <ac:spMkLst>
            <pc:docMk/>
            <pc:sldMk cId="3085730560" sldId="278"/>
            <ac:spMk id="5" creationId="{EAE0229C-98EC-0885-35C1-F119282A7495}"/>
          </ac:spMkLst>
        </pc:spChg>
        <pc:spChg chg="add mod">
          <ac:chgData name="Nagendra Vallepu" userId="901fede16ebe30c7" providerId="LiveId" clId="{8F0586CF-4421-40A6-BB01-71315B5694EB}" dt="2024-08-24T17:38:40.785" v="7033" actId="20577"/>
          <ac:spMkLst>
            <pc:docMk/>
            <pc:sldMk cId="3085730560" sldId="278"/>
            <ac:spMk id="10" creationId="{60A40037-04A7-997B-C542-D74A6F284E60}"/>
          </ac:spMkLst>
        </pc:spChg>
        <pc:spChg chg="mod">
          <ac:chgData name="Nagendra Vallepu" userId="901fede16ebe30c7" providerId="LiveId" clId="{8F0586CF-4421-40A6-BB01-71315B5694EB}" dt="2024-08-24T17:51:26.273" v="7367" actId="20577"/>
          <ac:spMkLst>
            <pc:docMk/>
            <pc:sldMk cId="3085730560" sldId="278"/>
            <ac:spMk id="11" creationId="{21796E7E-2637-B68D-BDB8-946BD16B1439}"/>
          </ac:spMkLst>
        </pc:spChg>
        <pc:spChg chg="add del mod">
          <ac:chgData name="Nagendra Vallepu" userId="901fede16ebe30c7" providerId="LiveId" clId="{8F0586CF-4421-40A6-BB01-71315B5694EB}" dt="2024-08-24T17:33:39.220" v="6897" actId="20577"/>
          <ac:spMkLst>
            <pc:docMk/>
            <pc:sldMk cId="3085730560" sldId="278"/>
            <ac:spMk id="13" creationId="{E1B08BF5-1AB6-E4F9-78DC-7A22EFC94A27}"/>
          </ac:spMkLst>
        </pc:spChg>
        <pc:spChg chg="add mod">
          <ac:chgData name="Nagendra Vallepu" userId="901fede16ebe30c7" providerId="LiveId" clId="{8F0586CF-4421-40A6-BB01-71315B5694EB}" dt="2024-08-24T17:46:08.576" v="7244" actId="20577"/>
          <ac:spMkLst>
            <pc:docMk/>
            <pc:sldMk cId="3085730560" sldId="278"/>
            <ac:spMk id="14" creationId="{399B07DB-7E93-DDA3-F22A-D29C52388653}"/>
          </ac:spMkLst>
        </pc:spChg>
        <pc:spChg chg="add mod">
          <ac:chgData name="Nagendra Vallepu" userId="901fede16ebe30c7" providerId="LiveId" clId="{8F0586CF-4421-40A6-BB01-71315B5694EB}" dt="2024-08-24T17:46:00.396" v="7242" actId="14100"/>
          <ac:spMkLst>
            <pc:docMk/>
            <pc:sldMk cId="3085730560" sldId="278"/>
            <ac:spMk id="17" creationId="{1DD59B13-8771-54DF-9B18-C71943FE8A7C}"/>
          </ac:spMkLst>
        </pc:spChg>
        <pc:spChg chg="del">
          <ac:chgData name="Nagendra Vallepu" userId="901fede16ebe30c7" providerId="LiveId" clId="{8F0586CF-4421-40A6-BB01-71315B5694EB}" dt="2024-08-22T16:57:14.124" v="1971" actId="478"/>
          <ac:spMkLst>
            <pc:docMk/>
            <pc:sldMk cId="3085730560" sldId="278"/>
            <ac:spMk id="17" creationId="{859EC838-7093-A6F4-D7E5-E4B6631D1E7B}"/>
          </ac:spMkLst>
        </pc:spChg>
        <pc:spChg chg="add del mod">
          <ac:chgData name="Nagendra Vallepu" userId="901fede16ebe30c7" providerId="LiveId" clId="{8F0586CF-4421-40A6-BB01-71315B5694EB}" dt="2024-08-22T17:03:50.710" v="2093" actId="478"/>
          <ac:spMkLst>
            <pc:docMk/>
            <pc:sldMk cId="3085730560" sldId="278"/>
            <ac:spMk id="18" creationId="{7E20B0C1-6439-576D-CF68-0AEFE9002496}"/>
          </ac:spMkLst>
        </pc:spChg>
        <pc:spChg chg="add mod">
          <ac:chgData name="Nagendra Vallepu" userId="901fede16ebe30c7" providerId="LiveId" clId="{8F0586CF-4421-40A6-BB01-71315B5694EB}" dt="2024-08-24T17:38:50.170" v="7036" actId="14100"/>
          <ac:spMkLst>
            <pc:docMk/>
            <pc:sldMk cId="3085730560" sldId="278"/>
            <ac:spMk id="19" creationId="{C92EF764-8560-BA04-DB92-5E29F7FEFB91}"/>
          </ac:spMkLst>
        </pc:spChg>
        <pc:spChg chg="add mod">
          <ac:chgData name="Nagendra Vallepu" userId="901fede16ebe30c7" providerId="LiveId" clId="{8F0586CF-4421-40A6-BB01-71315B5694EB}" dt="2024-08-24T17:35:33.141" v="6992" actId="1076"/>
          <ac:spMkLst>
            <pc:docMk/>
            <pc:sldMk cId="3085730560" sldId="278"/>
            <ac:spMk id="20" creationId="{AD2A55AD-50CD-1099-39F2-EE08F279A054}"/>
          </ac:spMkLst>
        </pc:spChg>
        <pc:spChg chg="add mod">
          <ac:chgData name="Nagendra Vallepu" userId="901fede16ebe30c7" providerId="LiveId" clId="{8F0586CF-4421-40A6-BB01-71315B5694EB}" dt="2024-08-24T17:35:07.038" v="6989" actId="1076"/>
          <ac:spMkLst>
            <pc:docMk/>
            <pc:sldMk cId="3085730560" sldId="278"/>
            <ac:spMk id="21" creationId="{1FC3C857-D28F-06AD-467E-F1176573CF9B}"/>
          </ac:spMkLst>
        </pc:spChg>
        <pc:spChg chg="add mod">
          <ac:chgData name="Nagendra Vallepu" userId="901fede16ebe30c7" providerId="LiveId" clId="{8F0586CF-4421-40A6-BB01-71315B5694EB}" dt="2024-08-24T17:35:14.965" v="6991" actId="1076"/>
          <ac:spMkLst>
            <pc:docMk/>
            <pc:sldMk cId="3085730560" sldId="278"/>
            <ac:spMk id="22" creationId="{640F87CB-E5B8-CA44-AEEE-BC82D82B9F9D}"/>
          </ac:spMkLst>
        </pc:spChg>
        <pc:spChg chg="add mod">
          <ac:chgData name="Nagendra Vallepu" userId="901fede16ebe30c7" providerId="LiveId" clId="{8F0586CF-4421-40A6-BB01-71315B5694EB}" dt="2024-08-24T01:59:09.974" v="4654" actId="1076"/>
          <ac:spMkLst>
            <pc:docMk/>
            <pc:sldMk cId="3085730560" sldId="278"/>
            <ac:spMk id="23" creationId="{E77DD150-1EF9-98D0-8A9C-61D7FB3CBA01}"/>
          </ac:spMkLst>
        </pc:spChg>
        <pc:spChg chg="add mod">
          <ac:chgData name="Nagendra Vallepu" userId="901fede16ebe30c7" providerId="LiveId" clId="{8F0586CF-4421-40A6-BB01-71315B5694EB}" dt="2024-08-24T17:34:42.246" v="6988" actId="1076"/>
          <ac:spMkLst>
            <pc:docMk/>
            <pc:sldMk cId="3085730560" sldId="278"/>
            <ac:spMk id="24" creationId="{5AAE803F-F4AF-AC09-ADB4-68FA0FBBC6DE}"/>
          </ac:spMkLst>
        </pc:spChg>
        <pc:spChg chg="add mod">
          <ac:chgData name="Nagendra Vallepu" userId="901fede16ebe30c7" providerId="LiveId" clId="{8F0586CF-4421-40A6-BB01-71315B5694EB}" dt="2024-08-24T17:34:42.246" v="6988" actId="1076"/>
          <ac:spMkLst>
            <pc:docMk/>
            <pc:sldMk cId="3085730560" sldId="278"/>
            <ac:spMk id="25" creationId="{AE6747EA-8989-E98B-D33C-028885EAC57D}"/>
          </ac:spMkLst>
        </pc:spChg>
        <pc:spChg chg="add mod">
          <ac:chgData name="Nagendra Vallepu" userId="901fede16ebe30c7" providerId="LiveId" clId="{8F0586CF-4421-40A6-BB01-71315B5694EB}" dt="2024-08-24T01:59:09.974" v="4654" actId="1076"/>
          <ac:spMkLst>
            <pc:docMk/>
            <pc:sldMk cId="3085730560" sldId="278"/>
            <ac:spMk id="26" creationId="{7241A53A-874A-92D8-D38D-D3064F1D3E8E}"/>
          </ac:spMkLst>
        </pc:spChg>
        <pc:spChg chg="add mod">
          <ac:chgData name="Nagendra Vallepu" userId="901fede16ebe30c7" providerId="LiveId" clId="{8F0586CF-4421-40A6-BB01-71315B5694EB}" dt="2024-08-24T01:59:09.974" v="4654" actId="1076"/>
          <ac:spMkLst>
            <pc:docMk/>
            <pc:sldMk cId="3085730560" sldId="278"/>
            <ac:spMk id="27" creationId="{C51A211B-16B3-0672-58F0-C9196B075D62}"/>
          </ac:spMkLst>
        </pc:spChg>
        <pc:spChg chg="add mod">
          <ac:chgData name="Nagendra Vallepu" userId="901fede16ebe30c7" providerId="LiveId" clId="{8F0586CF-4421-40A6-BB01-71315B5694EB}" dt="2024-08-22T17:09:32.128" v="2192"/>
          <ac:spMkLst>
            <pc:docMk/>
            <pc:sldMk cId="3085730560" sldId="278"/>
            <ac:spMk id="28" creationId="{DDC33688-DA7B-21AA-C2F4-100421BD4114}"/>
          </ac:spMkLst>
        </pc:spChg>
        <pc:spChg chg="add del mod">
          <ac:chgData name="Nagendra Vallepu" userId="901fede16ebe30c7" providerId="LiveId" clId="{8F0586CF-4421-40A6-BB01-71315B5694EB}" dt="2024-08-22T17:10:34.338" v="2204" actId="478"/>
          <ac:spMkLst>
            <pc:docMk/>
            <pc:sldMk cId="3085730560" sldId="278"/>
            <ac:spMk id="29" creationId="{1CA74DD4-045E-9E17-88C7-C015904791DB}"/>
          </ac:spMkLst>
        </pc:spChg>
        <pc:spChg chg="add mod">
          <ac:chgData name="Nagendra Vallepu" userId="901fede16ebe30c7" providerId="LiveId" clId="{8F0586CF-4421-40A6-BB01-71315B5694EB}" dt="2024-08-24T01:59:00.813" v="4653" actId="1076"/>
          <ac:spMkLst>
            <pc:docMk/>
            <pc:sldMk cId="3085730560" sldId="278"/>
            <ac:spMk id="30" creationId="{6A45454C-5762-BA48-428B-2DD7E1C1D5C4}"/>
          </ac:spMkLst>
        </pc:spChg>
        <pc:spChg chg="add del mod">
          <ac:chgData name="Nagendra Vallepu" userId="901fede16ebe30c7" providerId="LiveId" clId="{8F0586CF-4421-40A6-BB01-71315B5694EB}" dt="2024-08-24T17:37:12.215" v="7008" actId="14100"/>
          <ac:spMkLst>
            <pc:docMk/>
            <pc:sldMk cId="3085730560" sldId="278"/>
            <ac:spMk id="32" creationId="{D236DA6D-1B24-E4F5-942C-3C4FF1C5661F}"/>
          </ac:spMkLst>
        </pc:spChg>
        <pc:picChg chg="add del mod">
          <ac:chgData name="Nagendra Vallepu" userId="901fede16ebe30c7" providerId="LiveId" clId="{8F0586CF-4421-40A6-BB01-71315B5694EB}" dt="2024-08-24T13:59:52.900" v="5367" actId="14100"/>
          <ac:picMkLst>
            <pc:docMk/>
            <pc:sldMk cId="3085730560" sldId="278"/>
            <ac:picMk id="7" creationId="{A0679350-1214-F600-A597-4CE747051566}"/>
          </ac:picMkLst>
        </pc:picChg>
        <pc:picChg chg="add mod">
          <ac:chgData name="Nagendra Vallepu" userId="901fede16ebe30c7" providerId="LiveId" clId="{8F0586CF-4421-40A6-BB01-71315B5694EB}" dt="2024-08-24T06:01:50.236" v="5104"/>
          <ac:picMkLst>
            <pc:docMk/>
            <pc:sldMk cId="3085730560" sldId="278"/>
            <ac:picMk id="8" creationId="{0229B7A6-F22A-2976-98E1-89451F017C75}"/>
          </ac:picMkLst>
        </pc:picChg>
        <pc:picChg chg="del">
          <ac:chgData name="Nagendra Vallepu" userId="901fede16ebe30c7" providerId="LiveId" clId="{8F0586CF-4421-40A6-BB01-71315B5694EB}" dt="2024-08-22T16:57:11.494" v="1970" actId="478"/>
          <ac:picMkLst>
            <pc:docMk/>
            <pc:sldMk cId="3085730560" sldId="278"/>
            <ac:picMk id="8" creationId="{BB9DF95C-6F48-5DFB-5B01-D606027F5F22}"/>
          </ac:picMkLst>
        </pc:picChg>
        <pc:picChg chg="add mod">
          <ac:chgData name="Nagendra Vallepu" userId="901fede16ebe30c7" providerId="LiveId" clId="{8F0586CF-4421-40A6-BB01-71315B5694EB}" dt="2024-08-24T17:39:15.813" v="7039" actId="1076"/>
          <ac:picMkLst>
            <pc:docMk/>
            <pc:sldMk cId="3085730560" sldId="278"/>
            <ac:picMk id="9" creationId="{831220B0-E1CF-DB40-7C03-57E4C67F8133}"/>
          </ac:picMkLst>
        </pc:picChg>
        <pc:picChg chg="del">
          <ac:chgData name="Nagendra Vallepu" userId="901fede16ebe30c7" providerId="LiveId" clId="{8F0586CF-4421-40A6-BB01-71315B5694EB}" dt="2024-08-22T16:57:14.124" v="1971" actId="478"/>
          <ac:picMkLst>
            <pc:docMk/>
            <pc:sldMk cId="3085730560" sldId="278"/>
            <ac:picMk id="14" creationId="{AB4D355B-01A3-9A7B-46C9-E82C57AE75AD}"/>
          </ac:picMkLst>
        </pc:picChg>
        <pc:picChg chg="del mod">
          <ac:chgData name="Nagendra Vallepu" userId="901fede16ebe30c7" providerId="LiveId" clId="{8F0586CF-4421-40A6-BB01-71315B5694EB}" dt="2024-08-24T06:01:49.999" v="5103" actId="478"/>
          <ac:picMkLst>
            <pc:docMk/>
            <pc:sldMk cId="3085730560" sldId="278"/>
            <ac:picMk id="15" creationId="{E6FBBF65-917B-99E7-EAA9-5AA66208653B}"/>
          </ac:picMkLst>
        </pc:picChg>
      </pc:sldChg>
      <pc:sldChg chg="addSp delSp modSp add mod ord modTransition modAnim modNotesTx">
        <pc:chgData name="Nagendra Vallepu" userId="901fede16ebe30c7" providerId="LiveId" clId="{8F0586CF-4421-40A6-BB01-71315B5694EB}" dt="2024-08-24T17:59:54.627" v="7498"/>
        <pc:sldMkLst>
          <pc:docMk/>
          <pc:sldMk cId="70113268" sldId="279"/>
        </pc:sldMkLst>
        <pc:spChg chg="mod">
          <ac:chgData name="Nagendra Vallepu" userId="901fede16ebe30c7" providerId="LiveId" clId="{8F0586CF-4421-40A6-BB01-71315B5694EB}" dt="2024-08-22T17:59:17.718" v="2888" actId="207"/>
          <ac:spMkLst>
            <pc:docMk/>
            <pc:sldMk cId="70113268" sldId="279"/>
            <ac:spMk id="3" creationId="{10CDEE7D-B765-7C19-669B-9EE6255C868E}"/>
          </ac:spMkLst>
        </pc:spChg>
        <pc:spChg chg="add mod">
          <ac:chgData name="Nagendra Vallepu" userId="901fede16ebe30c7" providerId="LiveId" clId="{8F0586CF-4421-40A6-BB01-71315B5694EB}" dt="2024-08-24T17:56:29.081" v="7373" actId="1076"/>
          <ac:spMkLst>
            <pc:docMk/>
            <pc:sldMk cId="70113268" sldId="279"/>
            <ac:spMk id="9" creationId="{CCBC14D5-5CBE-41A8-9F8F-1052DF6D5685}"/>
          </ac:spMkLst>
        </pc:spChg>
        <pc:spChg chg="del mod">
          <ac:chgData name="Nagendra Vallepu" userId="901fede16ebe30c7" providerId="LiveId" clId="{8F0586CF-4421-40A6-BB01-71315B5694EB}" dt="2024-08-22T17:30:36.664" v="2590" actId="478"/>
          <ac:spMkLst>
            <pc:docMk/>
            <pc:sldMk cId="70113268" sldId="279"/>
            <ac:spMk id="10" creationId="{60A40037-04A7-997B-C542-D74A6F284E60}"/>
          </ac:spMkLst>
        </pc:spChg>
        <pc:spChg chg="mod">
          <ac:chgData name="Nagendra Vallepu" userId="901fede16ebe30c7" providerId="LiveId" clId="{8F0586CF-4421-40A6-BB01-71315B5694EB}" dt="2024-08-22T18:03:21.879" v="2911" actId="20577"/>
          <ac:spMkLst>
            <pc:docMk/>
            <pc:sldMk cId="70113268" sldId="279"/>
            <ac:spMk id="11" creationId="{21796E7E-2637-B68D-BDB8-946BD16B1439}"/>
          </ac:spMkLst>
        </pc:spChg>
        <pc:spChg chg="del mod">
          <ac:chgData name="Nagendra Vallepu" userId="901fede16ebe30c7" providerId="LiveId" clId="{8F0586CF-4421-40A6-BB01-71315B5694EB}" dt="2024-08-22T17:23:08.932" v="2503" actId="478"/>
          <ac:spMkLst>
            <pc:docMk/>
            <pc:sldMk cId="70113268" sldId="279"/>
            <ac:spMk id="13" creationId="{E1B08BF5-1AB6-E4F9-78DC-7A22EFC94A27}"/>
          </ac:spMkLst>
        </pc:spChg>
        <pc:spChg chg="add mod">
          <ac:chgData name="Nagendra Vallepu" userId="901fede16ebe30c7" providerId="LiveId" clId="{8F0586CF-4421-40A6-BB01-71315B5694EB}" dt="2024-08-24T17:53:41.528" v="7369" actId="113"/>
          <ac:spMkLst>
            <pc:docMk/>
            <pc:sldMk cId="70113268" sldId="279"/>
            <ac:spMk id="17" creationId="{07FC29CB-5A39-1CD0-D409-B7DC00BAE865}"/>
          </ac:spMkLst>
        </pc:spChg>
        <pc:spChg chg="del">
          <ac:chgData name="Nagendra Vallepu" userId="901fede16ebe30c7" providerId="LiveId" clId="{8F0586CF-4421-40A6-BB01-71315B5694EB}" dt="2024-08-22T17:23:11.127" v="2504" actId="478"/>
          <ac:spMkLst>
            <pc:docMk/>
            <pc:sldMk cId="70113268" sldId="279"/>
            <ac:spMk id="20" creationId="{AD2A55AD-50CD-1099-39F2-EE08F279A054}"/>
          </ac:spMkLst>
        </pc:spChg>
        <pc:spChg chg="del">
          <ac:chgData name="Nagendra Vallepu" userId="901fede16ebe30c7" providerId="LiveId" clId="{8F0586CF-4421-40A6-BB01-71315B5694EB}" dt="2024-08-22T17:23:15.651" v="2507" actId="478"/>
          <ac:spMkLst>
            <pc:docMk/>
            <pc:sldMk cId="70113268" sldId="279"/>
            <ac:spMk id="21" creationId="{1FC3C857-D28F-06AD-467E-F1176573CF9B}"/>
          </ac:spMkLst>
        </pc:spChg>
        <pc:spChg chg="del mod">
          <ac:chgData name="Nagendra Vallepu" userId="901fede16ebe30c7" providerId="LiveId" clId="{8F0586CF-4421-40A6-BB01-71315B5694EB}" dt="2024-08-22T17:23:35.779" v="2513" actId="478"/>
          <ac:spMkLst>
            <pc:docMk/>
            <pc:sldMk cId="70113268" sldId="279"/>
            <ac:spMk id="22" creationId="{640F87CB-E5B8-CA44-AEEE-BC82D82B9F9D}"/>
          </ac:spMkLst>
        </pc:spChg>
        <pc:spChg chg="del">
          <ac:chgData name="Nagendra Vallepu" userId="901fede16ebe30c7" providerId="LiveId" clId="{8F0586CF-4421-40A6-BB01-71315B5694EB}" dt="2024-08-22T17:23:27.057" v="2510" actId="478"/>
          <ac:spMkLst>
            <pc:docMk/>
            <pc:sldMk cId="70113268" sldId="279"/>
            <ac:spMk id="23" creationId="{E77DD150-1EF9-98D0-8A9C-61D7FB3CBA01}"/>
          </ac:spMkLst>
        </pc:spChg>
        <pc:spChg chg="del">
          <ac:chgData name="Nagendra Vallepu" userId="901fede16ebe30c7" providerId="LiveId" clId="{8F0586CF-4421-40A6-BB01-71315B5694EB}" dt="2024-08-22T17:23:37.634" v="2514" actId="478"/>
          <ac:spMkLst>
            <pc:docMk/>
            <pc:sldMk cId="70113268" sldId="279"/>
            <ac:spMk id="24" creationId="{5AAE803F-F4AF-AC09-ADB4-68FA0FBBC6DE}"/>
          </ac:spMkLst>
        </pc:spChg>
        <pc:spChg chg="del">
          <ac:chgData name="Nagendra Vallepu" userId="901fede16ebe30c7" providerId="LiveId" clId="{8F0586CF-4421-40A6-BB01-71315B5694EB}" dt="2024-08-22T17:23:44.471" v="2517" actId="478"/>
          <ac:spMkLst>
            <pc:docMk/>
            <pc:sldMk cId="70113268" sldId="279"/>
            <ac:spMk id="25" creationId="{AE6747EA-8989-E98B-D33C-028885EAC57D}"/>
          </ac:spMkLst>
        </pc:spChg>
        <pc:spChg chg="del">
          <ac:chgData name="Nagendra Vallepu" userId="901fede16ebe30c7" providerId="LiveId" clId="{8F0586CF-4421-40A6-BB01-71315B5694EB}" dt="2024-08-22T17:23:27.057" v="2510" actId="478"/>
          <ac:spMkLst>
            <pc:docMk/>
            <pc:sldMk cId="70113268" sldId="279"/>
            <ac:spMk id="26" creationId="{7241A53A-874A-92D8-D38D-D3064F1D3E8E}"/>
          </ac:spMkLst>
        </pc:spChg>
        <pc:spChg chg="del">
          <ac:chgData name="Nagendra Vallepu" userId="901fede16ebe30c7" providerId="LiveId" clId="{8F0586CF-4421-40A6-BB01-71315B5694EB}" dt="2024-08-22T17:23:27.057" v="2510" actId="478"/>
          <ac:spMkLst>
            <pc:docMk/>
            <pc:sldMk cId="70113268" sldId="279"/>
            <ac:spMk id="27" creationId="{C51A211B-16B3-0672-58F0-C9196B075D62}"/>
          </ac:spMkLst>
        </pc:spChg>
        <pc:spChg chg="add mod">
          <ac:chgData name="Nagendra Vallepu" userId="901fede16ebe30c7" providerId="LiveId" clId="{8F0586CF-4421-40A6-BB01-71315B5694EB}" dt="2024-08-22T17:55:11.815" v="2862" actId="1076"/>
          <ac:spMkLst>
            <pc:docMk/>
            <pc:sldMk cId="70113268" sldId="279"/>
            <ac:spMk id="29" creationId="{6D8043D2-FE72-2B4D-62AF-402CF083833E}"/>
          </ac:spMkLst>
        </pc:spChg>
        <pc:spChg chg="del">
          <ac:chgData name="Nagendra Vallepu" userId="901fede16ebe30c7" providerId="LiveId" clId="{8F0586CF-4421-40A6-BB01-71315B5694EB}" dt="2024-08-22T17:23:27.057" v="2510" actId="478"/>
          <ac:spMkLst>
            <pc:docMk/>
            <pc:sldMk cId="70113268" sldId="279"/>
            <ac:spMk id="30" creationId="{6A45454C-5762-BA48-428B-2DD7E1C1D5C4}"/>
          </ac:spMkLst>
        </pc:spChg>
        <pc:spChg chg="del">
          <ac:chgData name="Nagendra Vallepu" userId="901fede16ebe30c7" providerId="LiveId" clId="{8F0586CF-4421-40A6-BB01-71315B5694EB}" dt="2024-08-22T17:29:14.510" v="2576" actId="478"/>
          <ac:spMkLst>
            <pc:docMk/>
            <pc:sldMk cId="70113268" sldId="279"/>
            <ac:spMk id="32" creationId="{D236DA6D-1B24-E4F5-942C-3C4FF1C5661F}"/>
          </ac:spMkLst>
        </pc:spChg>
        <pc:spChg chg="add del mod">
          <ac:chgData name="Nagendra Vallepu" userId="901fede16ebe30c7" providerId="LiveId" clId="{8F0586CF-4421-40A6-BB01-71315B5694EB}" dt="2024-08-22T18:22:20.709" v="3186" actId="478"/>
          <ac:spMkLst>
            <pc:docMk/>
            <pc:sldMk cId="70113268" sldId="279"/>
            <ac:spMk id="33" creationId="{C12F0FF9-BF04-A1C2-9FFA-A182C2351133}"/>
          </ac:spMkLst>
        </pc:spChg>
        <pc:spChg chg="add del mod">
          <ac:chgData name="Nagendra Vallepu" userId="901fede16ebe30c7" providerId="LiveId" clId="{8F0586CF-4421-40A6-BB01-71315B5694EB}" dt="2024-08-22T17:46:31.242" v="2781" actId="478"/>
          <ac:spMkLst>
            <pc:docMk/>
            <pc:sldMk cId="70113268" sldId="279"/>
            <ac:spMk id="35" creationId="{44ACADD3-AC3A-689B-74C2-64D5F616AE0E}"/>
          </ac:spMkLst>
        </pc:spChg>
        <pc:spChg chg="add mod">
          <ac:chgData name="Nagendra Vallepu" userId="901fede16ebe30c7" providerId="LiveId" clId="{8F0586CF-4421-40A6-BB01-71315B5694EB}" dt="2024-08-24T14:07:00.968" v="5394" actId="113"/>
          <ac:spMkLst>
            <pc:docMk/>
            <pc:sldMk cId="70113268" sldId="279"/>
            <ac:spMk id="37" creationId="{C4A7E448-97FF-4521-ED30-843E81E9597F}"/>
          </ac:spMkLst>
        </pc:spChg>
        <pc:picChg chg="add mod">
          <ac:chgData name="Nagendra Vallepu" userId="901fede16ebe30c7" providerId="LiveId" clId="{8F0586CF-4421-40A6-BB01-71315B5694EB}" dt="2024-08-24T06:01:30.172" v="5098"/>
          <ac:picMkLst>
            <pc:docMk/>
            <pc:sldMk cId="70113268" sldId="279"/>
            <ac:picMk id="2" creationId="{74FD22A2-BFC7-0CDB-E9B2-5B93D1600422}"/>
          </ac:picMkLst>
        </pc:picChg>
        <pc:picChg chg="add mod">
          <ac:chgData name="Nagendra Vallepu" userId="901fede16ebe30c7" providerId="LiveId" clId="{8F0586CF-4421-40A6-BB01-71315B5694EB}" dt="2024-08-24T17:56:29.081" v="7373" actId="1076"/>
          <ac:picMkLst>
            <pc:docMk/>
            <pc:sldMk cId="70113268" sldId="279"/>
            <ac:picMk id="5" creationId="{31899AEB-EAA3-D050-592B-F02B8C3BDB5F}"/>
          </ac:picMkLst>
        </pc:picChg>
        <pc:picChg chg="add del mod">
          <ac:chgData name="Nagendra Vallepu" userId="901fede16ebe30c7" providerId="LiveId" clId="{8F0586CF-4421-40A6-BB01-71315B5694EB}" dt="2024-08-24T13:59:43.439" v="5365" actId="14100"/>
          <ac:picMkLst>
            <pc:docMk/>
            <pc:sldMk cId="70113268" sldId="279"/>
            <ac:picMk id="7" creationId="{A0679350-1214-F600-A597-4CE747051566}"/>
          </ac:picMkLst>
        </pc:picChg>
        <pc:picChg chg="add mod">
          <ac:chgData name="Nagendra Vallepu" userId="901fede16ebe30c7" providerId="LiveId" clId="{8F0586CF-4421-40A6-BB01-71315B5694EB}" dt="2024-08-24T17:56:15.034" v="7372" actId="14100"/>
          <ac:picMkLst>
            <pc:docMk/>
            <pc:sldMk cId="70113268" sldId="279"/>
            <ac:picMk id="14" creationId="{4CAC37E6-2EBD-9345-C430-00D29F70053F}"/>
          </ac:picMkLst>
        </pc:picChg>
        <pc:picChg chg="del mod">
          <ac:chgData name="Nagendra Vallepu" userId="901fede16ebe30c7" providerId="LiveId" clId="{8F0586CF-4421-40A6-BB01-71315B5694EB}" dt="2024-08-24T06:01:32.944" v="5099" actId="478"/>
          <ac:picMkLst>
            <pc:docMk/>
            <pc:sldMk cId="70113268" sldId="279"/>
            <ac:picMk id="15" creationId="{E6FBBF65-917B-99E7-EAA9-5AA66208653B}"/>
          </ac:picMkLst>
        </pc:picChg>
        <pc:picChg chg="add mod">
          <ac:chgData name="Nagendra Vallepu" userId="901fede16ebe30c7" providerId="LiveId" clId="{8F0586CF-4421-40A6-BB01-71315B5694EB}" dt="2024-08-22T17:55:11.815" v="2862" actId="1076"/>
          <ac:picMkLst>
            <pc:docMk/>
            <pc:sldMk cId="70113268" sldId="279"/>
            <ac:picMk id="19" creationId="{FA795CB6-6CC6-55CA-B1BD-ABDC531318B4}"/>
          </ac:picMkLst>
        </pc:picChg>
      </pc:sldChg>
      <pc:sldChg chg="addSp delSp modSp add mod modTransition modAnim modNotesTx">
        <pc:chgData name="Nagendra Vallepu" userId="901fede16ebe30c7" providerId="LiveId" clId="{8F0586CF-4421-40A6-BB01-71315B5694EB}" dt="2024-08-24T17:51:29.937" v="7368" actId="20577"/>
        <pc:sldMkLst>
          <pc:docMk/>
          <pc:sldMk cId="326433341" sldId="280"/>
        </pc:sldMkLst>
        <pc:spChg chg="mod">
          <ac:chgData name="Nagendra Vallepu" userId="901fede16ebe30c7" providerId="LiveId" clId="{8F0586CF-4421-40A6-BB01-71315B5694EB}" dt="2024-08-24T17:46:20.875" v="7246" actId="113"/>
          <ac:spMkLst>
            <pc:docMk/>
            <pc:sldMk cId="326433341" sldId="280"/>
            <ac:spMk id="3" creationId="{10CDEE7D-B765-7C19-669B-9EE6255C868E}"/>
          </ac:spMkLst>
        </pc:spChg>
        <pc:spChg chg="del">
          <ac:chgData name="Nagendra Vallepu" userId="901fede16ebe30c7" providerId="LiveId" clId="{8F0586CF-4421-40A6-BB01-71315B5694EB}" dt="2024-08-22T17:36:59.110" v="2647" actId="478"/>
          <ac:spMkLst>
            <pc:docMk/>
            <pc:sldMk cId="326433341" sldId="280"/>
            <ac:spMk id="9" creationId="{CCBC14D5-5CBE-41A8-9F8F-1052DF6D5685}"/>
          </ac:spMkLst>
        </pc:spChg>
        <pc:spChg chg="mod">
          <ac:chgData name="Nagendra Vallepu" userId="901fede16ebe30c7" providerId="LiveId" clId="{8F0586CF-4421-40A6-BB01-71315B5694EB}" dt="2024-08-24T17:51:29.937" v="7368" actId="20577"/>
          <ac:spMkLst>
            <pc:docMk/>
            <pc:sldMk cId="326433341" sldId="280"/>
            <ac:spMk id="11" creationId="{21796E7E-2637-B68D-BDB8-946BD16B1439}"/>
          </ac:spMkLst>
        </pc:spChg>
        <pc:spChg chg="del">
          <ac:chgData name="Nagendra Vallepu" userId="901fede16ebe30c7" providerId="LiveId" clId="{8F0586CF-4421-40A6-BB01-71315B5694EB}" dt="2024-08-22T17:36:59.110" v="2647" actId="478"/>
          <ac:spMkLst>
            <pc:docMk/>
            <pc:sldMk cId="326433341" sldId="280"/>
            <ac:spMk id="17" creationId="{07FC29CB-5A39-1CD0-D409-B7DC00BAE865}"/>
          </ac:spMkLst>
        </pc:spChg>
        <pc:spChg chg="add mod">
          <ac:chgData name="Nagendra Vallepu" userId="901fede16ebe30c7" providerId="LiveId" clId="{8F0586CF-4421-40A6-BB01-71315B5694EB}" dt="2024-08-24T17:47:51.740" v="7257" actId="113"/>
          <ac:spMkLst>
            <pc:docMk/>
            <pc:sldMk cId="326433341" sldId="280"/>
            <ac:spMk id="20" creationId="{2A93FC4D-455B-C4F4-1194-E4E373A1D370}"/>
          </ac:spMkLst>
        </pc:spChg>
        <pc:spChg chg="add mod">
          <ac:chgData name="Nagendra Vallepu" userId="901fede16ebe30c7" providerId="LiveId" clId="{8F0586CF-4421-40A6-BB01-71315B5694EB}" dt="2024-08-22T17:58:00.228" v="2866" actId="1076"/>
          <ac:spMkLst>
            <pc:docMk/>
            <pc:sldMk cId="326433341" sldId="280"/>
            <ac:spMk id="21" creationId="{31D280D1-DC8D-C4BC-F83D-B8C6C49A441C}"/>
          </ac:spMkLst>
        </pc:spChg>
        <pc:spChg chg="add mod">
          <ac:chgData name="Nagendra Vallepu" userId="901fede16ebe30c7" providerId="LiveId" clId="{8F0586CF-4421-40A6-BB01-71315B5694EB}" dt="2024-08-22T17:58:04.492" v="2867" actId="1076"/>
          <ac:spMkLst>
            <pc:docMk/>
            <pc:sldMk cId="326433341" sldId="280"/>
            <ac:spMk id="22" creationId="{502EEA19-F01D-9916-C279-7BEF3AAFED90}"/>
          </ac:spMkLst>
        </pc:spChg>
        <pc:spChg chg="add mod">
          <ac:chgData name="Nagendra Vallepu" userId="901fede16ebe30c7" providerId="LiveId" clId="{8F0586CF-4421-40A6-BB01-71315B5694EB}" dt="2024-08-22T17:45:15.911" v="2778" actId="1076"/>
          <ac:spMkLst>
            <pc:docMk/>
            <pc:sldMk cId="326433341" sldId="280"/>
            <ac:spMk id="23" creationId="{6406092C-85BF-6A6E-FADC-3794BAB72847}"/>
          </ac:spMkLst>
        </pc:spChg>
        <pc:spChg chg="add mod">
          <ac:chgData name="Nagendra Vallepu" userId="901fede16ebe30c7" providerId="LiveId" clId="{8F0586CF-4421-40A6-BB01-71315B5694EB}" dt="2024-08-22T18:22:16.326" v="3185"/>
          <ac:spMkLst>
            <pc:docMk/>
            <pc:sldMk cId="326433341" sldId="280"/>
            <ac:spMk id="24" creationId="{2398B721-B30C-3180-99A2-E93F933868CD}"/>
          </ac:spMkLst>
        </pc:spChg>
        <pc:spChg chg="mod">
          <ac:chgData name="Nagendra Vallepu" userId="901fede16ebe30c7" providerId="LiveId" clId="{8F0586CF-4421-40A6-BB01-71315B5694EB}" dt="2024-08-24T17:47:48.196" v="7256" actId="113"/>
          <ac:spMkLst>
            <pc:docMk/>
            <pc:sldMk cId="326433341" sldId="280"/>
            <ac:spMk id="29" creationId="{6D8043D2-FE72-2B4D-62AF-402CF083833E}"/>
          </ac:spMkLst>
        </pc:spChg>
        <pc:spChg chg="del">
          <ac:chgData name="Nagendra Vallepu" userId="901fede16ebe30c7" providerId="LiveId" clId="{8F0586CF-4421-40A6-BB01-71315B5694EB}" dt="2024-08-22T17:43:54.616" v="2763" actId="478"/>
          <ac:spMkLst>
            <pc:docMk/>
            <pc:sldMk cId="326433341" sldId="280"/>
            <ac:spMk id="33" creationId="{C12F0FF9-BF04-A1C2-9FFA-A182C2351133}"/>
          </ac:spMkLst>
        </pc:spChg>
        <pc:spChg chg="mod">
          <ac:chgData name="Nagendra Vallepu" userId="901fede16ebe30c7" providerId="LiveId" clId="{8F0586CF-4421-40A6-BB01-71315B5694EB}" dt="2024-08-22T17:44:34.551" v="2768" actId="1076"/>
          <ac:spMkLst>
            <pc:docMk/>
            <pc:sldMk cId="326433341" sldId="280"/>
            <ac:spMk id="35" creationId="{44ACADD3-AC3A-689B-74C2-64D5F616AE0E}"/>
          </ac:spMkLst>
        </pc:spChg>
        <pc:picChg chg="add mod">
          <ac:chgData name="Nagendra Vallepu" userId="901fede16ebe30c7" providerId="LiveId" clId="{8F0586CF-4421-40A6-BB01-71315B5694EB}" dt="2024-08-24T06:01:36.684" v="5101"/>
          <ac:picMkLst>
            <pc:docMk/>
            <pc:sldMk cId="326433341" sldId="280"/>
            <ac:picMk id="2" creationId="{44243563-8898-E5CF-5785-BF665A1F1EC9}"/>
          </ac:picMkLst>
        </pc:picChg>
        <pc:picChg chg="del">
          <ac:chgData name="Nagendra Vallepu" userId="901fede16ebe30c7" providerId="LiveId" clId="{8F0586CF-4421-40A6-BB01-71315B5694EB}" dt="2024-08-22T17:36:50.985" v="2646" actId="478"/>
          <ac:picMkLst>
            <pc:docMk/>
            <pc:sldMk cId="326433341" sldId="280"/>
            <ac:picMk id="5" creationId="{31899AEB-EAA3-D050-592B-F02B8C3BDB5F}"/>
          </ac:picMkLst>
        </pc:picChg>
        <pc:picChg chg="mod">
          <ac:chgData name="Nagendra Vallepu" userId="901fede16ebe30c7" providerId="LiveId" clId="{8F0586CF-4421-40A6-BB01-71315B5694EB}" dt="2024-08-24T13:59:48.373" v="5366" actId="14100"/>
          <ac:picMkLst>
            <pc:docMk/>
            <pc:sldMk cId="326433341" sldId="280"/>
            <ac:picMk id="7" creationId="{A0679350-1214-F600-A597-4CE747051566}"/>
          </ac:picMkLst>
        </pc:picChg>
        <pc:picChg chg="add mod">
          <ac:chgData name="Nagendra Vallepu" userId="901fede16ebe30c7" providerId="LiveId" clId="{8F0586CF-4421-40A6-BB01-71315B5694EB}" dt="2024-08-22T17:58:06.751" v="2868" actId="1076"/>
          <ac:picMkLst>
            <pc:docMk/>
            <pc:sldMk cId="326433341" sldId="280"/>
            <ac:picMk id="8" creationId="{83A2EF9B-75AE-C046-4212-FFCE526CD3DA}"/>
          </ac:picMkLst>
        </pc:picChg>
        <pc:picChg chg="add del mod">
          <ac:chgData name="Nagendra Vallepu" userId="901fede16ebe30c7" providerId="LiveId" clId="{8F0586CF-4421-40A6-BB01-71315B5694EB}" dt="2024-08-22T17:39:38.446" v="2670" actId="478"/>
          <ac:picMkLst>
            <pc:docMk/>
            <pc:sldMk cId="326433341" sldId="280"/>
            <ac:picMk id="12" creationId="{F2FAF006-B8AD-C0C6-EE17-4CEB374735CF}"/>
          </ac:picMkLst>
        </pc:picChg>
        <pc:picChg chg="del">
          <ac:chgData name="Nagendra Vallepu" userId="901fede16ebe30c7" providerId="LiveId" clId="{8F0586CF-4421-40A6-BB01-71315B5694EB}" dt="2024-08-22T17:36:50.985" v="2646" actId="478"/>
          <ac:picMkLst>
            <pc:docMk/>
            <pc:sldMk cId="326433341" sldId="280"/>
            <ac:picMk id="14" creationId="{4CAC37E6-2EBD-9345-C430-00D29F70053F}"/>
          </ac:picMkLst>
        </pc:picChg>
        <pc:picChg chg="del">
          <ac:chgData name="Nagendra Vallepu" userId="901fede16ebe30c7" providerId="LiveId" clId="{8F0586CF-4421-40A6-BB01-71315B5694EB}" dt="2024-08-24T06:01:36.386" v="5100" actId="478"/>
          <ac:picMkLst>
            <pc:docMk/>
            <pc:sldMk cId="326433341" sldId="280"/>
            <ac:picMk id="15" creationId="{E6FBBF65-917B-99E7-EAA9-5AA66208653B}"/>
          </ac:picMkLst>
        </pc:picChg>
        <pc:picChg chg="add mod">
          <ac:chgData name="Nagendra Vallepu" userId="901fede16ebe30c7" providerId="LiveId" clId="{8F0586CF-4421-40A6-BB01-71315B5694EB}" dt="2024-08-22T17:58:16.173" v="2871" actId="1076"/>
          <ac:picMkLst>
            <pc:docMk/>
            <pc:sldMk cId="326433341" sldId="280"/>
            <ac:picMk id="16" creationId="{74610C25-3B1C-3CA0-1AD7-C5A631B6EA77}"/>
          </ac:picMkLst>
        </pc:picChg>
        <pc:picChg chg="del">
          <ac:chgData name="Nagendra Vallepu" userId="901fede16ebe30c7" providerId="LiveId" clId="{8F0586CF-4421-40A6-BB01-71315B5694EB}" dt="2024-08-22T17:36:50.985" v="2646" actId="478"/>
          <ac:picMkLst>
            <pc:docMk/>
            <pc:sldMk cId="326433341" sldId="280"/>
            <ac:picMk id="19" creationId="{FA795CB6-6CC6-55CA-B1BD-ABDC531318B4}"/>
          </ac:picMkLst>
        </pc:picChg>
      </pc:sldChg>
      <pc:sldChg chg="addSp delSp modSp add mod modTransition modAnim">
        <pc:chgData name="Nagendra Vallepu" userId="901fede16ebe30c7" providerId="LiveId" clId="{8F0586CF-4421-40A6-BB01-71315B5694EB}" dt="2024-08-24T18:04:26.027" v="7529"/>
        <pc:sldMkLst>
          <pc:docMk/>
          <pc:sldMk cId="4171831194" sldId="281"/>
        </pc:sldMkLst>
        <pc:spChg chg="add mod">
          <ac:chgData name="Nagendra Vallepu" userId="901fede16ebe30c7" providerId="LiveId" clId="{8F0586CF-4421-40A6-BB01-71315B5694EB}" dt="2024-08-22T18:03:36.217" v="2913"/>
          <ac:spMkLst>
            <pc:docMk/>
            <pc:sldMk cId="4171831194" sldId="281"/>
            <ac:spMk id="2" creationId="{DE985937-0BB1-8378-0FF8-28E720AF7897}"/>
          </ac:spMkLst>
        </pc:spChg>
        <pc:spChg chg="del">
          <ac:chgData name="Nagendra Vallepu" userId="901fede16ebe30c7" providerId="LiveId" clId="{8F0586CF-4421-40A6-BB01-71315B5694EB}" dt="2024-08-22T18:08:48.573" v="2921" actId="478"/>
          <ac:spMkLst>
            <pc:docMk/>
            <pc:sldMk cId="4171831194" sldId="281"/>
            <ac:spMk id="3" creationId="{10CDEE7D-B765-7C19-669B-9EE6255C868E}"/>
          </ac:spMkLst>
        </pc:spChg>
        <pc:spChg chg="add mod">
          <ac:chgData name="Nagendra Vallepu" userId="901fede16ebe30c7" providerId="LiveId" clId="{8F0586CF-4421-40A6-BB01-71315B5694EB}" dt="2024-08-24T18:02:52.748" v="7514" actId="21"/>
          <ac:spMkLst>
            <pc:docMk/>
            <pc:sldMk cId="4171831194" sldId="281"/>
            <ac:spMk id="8" creationId="{AFA5E869-E2CB-1492-E94B-5A6CFCA0C218}"/>
          </ac:spMkLst>
        </pc:spChg>
        <pc:spChg chg="del">
          <ac:chgData name="Nagendra Vallepu" userId="901fede16ebe30c7" providerId="LiveId" clId="{8F0586CF-4421-40A6-BB01-71315B5694EB}" dt="2024-08-22T18:02:11.273" v="2899" actId="478"/>
          <ac:spMkLst>
            <pc:docMk/>
            <pc:sldMk cId="4171831194" sldId="281"/>
            <ac:spMk id="9" creationId="{CCBC14D5-5CBE-41A8-9F8F-1052DF6D5685}"/>
          </ac:spMkLst>
        </pc:spChg>
        <pc:spChg chg="add mod">
          <ac:chgData name="Nagendra Vallepu" userId="901fede16ebe30c7" providerId="LiveId" clId="{8F0586CF-4421-40A6-BB01-71315B5694EB}" dt="2024-08-24T02:01:26.467" v="4714" actId="14100"/>
          <ac:spMkLst>
            <pc:docMk/>
            <pc:sldMk cId="4171831194" sldId="281"/>
            <ac:spMk id="9" creationId="{EC440EBE-FE60-7C9F-E329-7A45F60ACA7D}"/>
          </ac:spMkLst>
        </pc:spChg>
        <pc:spChg chg="add mod">
          <ac:chgData name="Nagendra Vallepu" userId="901fede16ebe30c7" providerId="LiveId" clId="{8F0586CF-4421-40A6-BB01-71315B5694EB}" dt="2024-08-24T18:02:21.243" v="7509" actId="113"/>
          <ac:spMkLst>
            <pc:docMk/>
            <pc:sldMk cId="4171831194" sldId="281"/>
            <ac:spMk id="10" creationId="{87F840EF-7826-406A-D0B1-E1734D4E3DBF}"/>
          </ac:spMkLst>
        </pc:spChg>
        <pc:spChg chg="del">
          <ac:chgData name="Nagendra Vallepu" userId="901fede16ebe30c7" providerId="LiveId" clId="{8F0586CF-4421-40A6-BB01-71315B5694EB}" dt="2024-08-22T18:03:39.588" v="2914" actId="478"/>
          <ac:spMkLst>
            <pc:docMk/>
            <pc:sldMk cId="4171831194" sldId="281"/>
            <ac:spMk id="11" creationId="{21796E7E-2637-B68D-BDB8-946BD16B1439}"/>
          </ac:spMkLst>
        </pc:spChg>
        <pc:spChg chg="add mod">
          <ac:chgData name="Nagendra Vallepu" userId="901fede16ebe30c7" providerId="LiveId" clId="{8F0586CF-4421-40A6-BB01-71315B5694EB}" dt="2024-08-24T18:02:32.799" v="7512" actId="113"/>
          <ac:spMkLst>
            <pc:docMk/>
            <pc:sldMk cId="4171831194" sldId="281"/>
            <ac:spMk id="11" creationId="{C466E449-06EB-A479-F359-1E39879F8D9E}"/>
          </ac:spMkLst>
        </pc:spChg>
        <pc:spChg chg="add del mod">
          <ac:chgData name="Nagendra Vallepu" userId="901fede16ebe30c7" providerId="LiveId" clId="{8F0586CF-4421-40A6-BB01-71315B5694EB}" dt="2024-08-22T18:20:07.962" v="3149" actId="478"/>
          <ac:spMkLst>
            <pc:docMk/>
            <pc:sldMk cId="4171831194" sldId="281"/>
            <ac:spMk id="13" creationId="{1599D249-E31E-DEF6-AB5A-4454F9E1DC79}"/>
          </ac:spMkLst>
        </pc:spChg>
        <pc:spChg chg="add mod">
          <ac:chgData name="Nagendra Vallepu" userId="901fede16ebe30c7" providerId="LiveId" clId="{8F0586CF-4421-40A6-BB01-71315B5694EB}" dt="2024-08-24T18:02:23.737" v="7510" actId="113"/>
          <ac:spMkLst>
            <pc:docMk/>
            <pc:sldMk cId="4171831194" sldId="281"/>
            <ac:spMk id="13" creationId="{C67652DF-CC7D-7817-38EC-47FB7C55E210}"/>
          </ac:spMkLst>
        </pc:spChg>
        <pc:spChg chg="add mod">
          <ac:chgData name="Nagendra Vallepu" userId="901fede16ebe30c7" providerId="LiveId" clId="{8F0586CF-4421-40A6-BB01-71315B5694EB}" dt="2024-08-24T18:03:01.249" v="7516" actId="1076"/>
          <ac:spMkLst>
            <pc:docMk/>
            <pc:sldMk cId="4171831194" sldId="281"/>
            <ac:spMk id="16" creationId="{831207AD-DCFF-28C3-76E6-E3586F1F808F}"/>
          </ac:spMkLst>
        </pc:spChg>
        <pc:spChg chg="del">
          <ac:chgData name="Nagendra Vallepu" userId="901fede16ebe30c7" providerId="LiveId" clId="{8F0586CF-4421-40A6-BB01-71315B5694EB}" dt="2024-08-22T18:02:11.273" v="2899" actId="478"/>
          <ac:spMkLst>
            <pc:docMk/>
            <pc:sldMk cId="4171831194" sldId="281"/>
            <ac:spMk id="17" creationId="{07FC29CB-5A39-1CD0-D409-B7DC00BAE865}"/>
          </ac:spMkLst>
        </pc:spChg>
        <pc:spChg chg="add mod">
          <ac:chgData name="Nagendra Vallepu" userId="901fede16ebe30c7" providerId="LiveId" clId="{8F0586CF-4421-40A6-BB01-71315B5694EB}" dt="2024-08-24T18:02:25.033" v="7511" actId="113"/>
          <ac:spMkLst>
            <pc:docMk/>
            <pc:sldMk cId="4171831194" sldId="281"/>
            <ac:spMk id="18" creationId="{F0BF7EDE-D8C7-5E1D-B068-94ACA785E3FA}"/>
          </ac:spMkLst>
        </pc:spChg>
        <pc:spChg chg="del">
          <ac:chgData name="Nagendra Vallepu" userId="901fede16ebe30c7" providerId="LiveId" clId="{8F0586CF-4421-40A6-BB01-71315B5694EB}" dt="2024-08-22T18:08:39.067" v="2919" actId="478"/>
          <ac:spMkLst>
            <pc:docMk/>
            <pc:sldMk cId="4171831194" sldId="281"/>
            <ac:spMk id="29" creationId="{6D8043D2-FE72-2B4D-62AF-402CF083833E}"/>
          </ac:spMkLst>
        </pc:spChg>
        <pc:spChg chg="del">
          <ac:chgData name="Nagendra Vallepu" userId="901fede16ebe30c7" providerId="LiveId" clId="{8F0586CF-4421-40A6-BB01-71315B5694EB}" dt="2024-08-22T18:21:50.907" v="3182" actId="478"/>
          <ac:spMkLst>
            <pc:docMk/>
            <pc:sldMk cId="4171831194" sldId="281"/>
            <ac:spMk id="33" creationId="{C12F0FF9-BF04-A1C2-9FFA-A182C2351133}"/>
          </ac:spMkLst>
        </pc:spChg>
        <pc:spChg chg="del">
          <ac:chgData name="Nagendra Vallepu" userId="901fede16ebe30c7" providerId="LiveId" clId="{8F0586CF-4421-40A6-BB01-71315B5694EB}" dt="2024-08-22T18:08:44.070" v="2920" actId="478"/>
          <ac:spMkLst>
            <pc:docMk/>
            <pc:sldMk cId="4171831194" sldId="281"/>
            <ac:spMk id="37" creationId="{C4A7E448-97FF-4521-ED30-843E81E9597F}"/>
          </ac:spMkLst>
        </pc:spChg>
        <pc:picChg chg="add mod">
          <ac:chgData name="Nagendra Vallepu" userId="901fede16ebe30c7" providerId="LiveId" clId="{8F0586CF-4421-40A6-BB01-71315B5694EB}" dt="2024-08-24T06:01:25.541" v="5097" actId="1076"/>
          <ac:picMkLst>
            <pc:docMk/>
            <pc:sldMk cId="4171831194" sldId="281"/>
            <ac:picMk id="2" creationId="{C22CAD61-1D05-BC04-7590-2788C1B0EA77}"/>
          </ac:picMkLst>
        </pc:picChg>
        <pc:picChg chg="add mod">
          <ac:chgData name="Nagendra Vallepu" userId="901fede16ebe30c7" providerId="LiveId" clId="{8F0586CF-4421-40A6-BB01-71315B5694EB}" dt="2024-08-24T02:00:49.490" v="4672" actId="1076"/>
          <ac:picMkLst>
            <pc:docMk/>
            <pc:sldMk cId="4171831194" sldId="281"/>
            <ac:picMk id="3" creationId="{A20D2798-0BBB-5DBC-5ADD-F7C53CABD669}"/>
          </ac:picMkLst>
        </pc:picChg>
        <pc:picChg chg="del">
          <ac:chgData name="Nagendra Vallepu" userId="901fede16ebe30c7" providerId="LiveId" clId="{8F0586CF-4421-40A6-BB01-71315B5694EB}" dt="2024-08-22T18:02:11.273" v="2899" actId="478"/>
          <ac:picMkLst>
            <pc:docMk/>
            <pc:sldMk cId="4171831194" sldId="281"/>
            <ac:picMk id="5" creationId="{31899AEB-EAA3-D050-592B-F02B8C3BDB5F}"/>
          </ac:picMkLst>
        </pc:picChg>
        <pc:picChg chg="mod">
          <ac:chgData name="Nagendra Vallepu" userId="901fede16ebe30c7" providerId="LiveId" clId="{8F0586CF-4421-40A6-BB01-71315B5694EB}" dt="2024-08-24T13:59:37.679" v="5364" actId="14100"/>
          <ac:picMkLst>
            <pc:docMk/>
            <pc:sldMk cId="4171831194" sldId="281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2T18:02:11.273" v="2899" actId="478"/>
          <ac:picMkLst>
            <pc:docMk/>
            <pc:sldMk cId="4171831194" sldId="281"/>
            <ac:picMk id="14" creationId="{4CAC37E6-2EBD-9345-C430-00D29F70053F}"/>
          </ac:picMkLst>
        </pc:picChg>
        <pc:picChg chg="del">
          <ac:chgData name="Nagendra Vallepu" userId="901fede16ebe30c7" providerId="LiveId" clId="{8F0586CF-4421-40A6-BB01-71315B5694EB}" dt="2024-08-24T06:01:19.891" v="5095" actId="478"/>
          <ac:picMkLst>
            <pc:docMk/>
            <pc:sldMk cId="4171831194" sldId="281"/>
            <ac:picMk id="15" creationId="{E6FBBF65-917B-99E7-EAA9-5AA66208653B}"/>
          </ac:picMkLst>
        </pc:picChg>
        <pc:picChg chg="del">
          <ac:chgData name="Nagendra Vallepu" userId="901fede16ebe30c7" providerId="LiveId" clId="{8F0586CF-4421-40A6-BB01-71315B5694EB}" dt="2024-08-22T18:02:11.273" v="2899" actId="478"/>
          <ac:picMkLst>
            <pc:docMk/>
            <pc:sldMk cId="4171831194" sldId="281"/>
            <ac:picMk id="19" creationId="{FA795CB6-6CC6-55CA-B1BD-ABDC531318B4}"/>
          </ac:picMkLst>
        </pc:picChg>
      </pc:sldChg>
      <pc:sldChg chg="addSp delSp modSp add mod ord modTransition modAnim modNotesTx">
        <pc:chgData name="Nagendra Vallepu" userId="901fede16ebe30c7" providerId="LiveId" clId="{8F0586CF-4421-40A6-BB01-71315B5694EB}" dt="2024-08-25T18:10:57.973" v="9044" actId="20577"/>
        <pc:sldMkLst>
          <pc:docMk/>
          <pc:sldMk cId="4156902175" sldId="282"/>
        </pc:sldMkLst>
        <pc:spChg chg="add del mod">
          <ac:chgData name="Nagendra Vallepu" userId="901fede16ebe30c7" providerId="LiveId" clId="{8F0586CF-4421-40A6-BB01-71315B5694EB}" dt="2024-08-22T18:45:27.509" v="3280" actId="478"/>
          <ac:spMkLst>
            <pc:docMk/>
            <pc:sldMk cId="4156902175" sldId="282"/>
            <ac:spMk id="5" creationId="{007970DE-0D0A-F694-5D5D-C1A69CE2C4B1}"/>
          </ac:spMkLst>
        </pc:spChg>
        <pc:spChg chg="mod">
          <ac:chgData name="Nagendra Vallepu" userId="901fede16ebe30c7" providerId="LiveId" clId="{8F0586CF-4421-40A6-BB01-71315B5694EB}" dt="2024-08-22T18:48:26.627" v="3349" actId="20577"/>
          <ac:spMkLst>
            <pc:docMk/>
            <pc:sldMk cId="4156902175" sldId="282"/>
            <ac:spMk id="8" creationId="{AFA5E869-E2CB-1492-E94B-5A6CFCA0C218}"/>
          </ac:spMkLst>
        </pc:spChg>
        <pc:spChg chg="del">
          <ac:chgData name="Nagendra Vallepu" userId="901fede16ebe30c7" providerId="LiveId" clId="{8F0586CF-4421-40A6-BB01-71315B5694EB}" dt="2024-08-22T18:23:10.060" v="3195" actId="478"/>
          <ac:spMkLst>
            <pc:docMk/>
            <pc:sldMk cId="4156902175" sldId="282"/>
            <ac:spMk id="10" creationId="{87F840EF-7826-406A-D0B1-E1734D4E3DBF}"/>
          </ac:spMkLst>
        </pc:spChg>
        <pc:spChg chg="add del mod">
          <ac:chgData name="Nagendra Vallepu" userId="901fede16ebe30c7" providerId="LiveId" clId="{8F0586CF-4421-40A6-BB01-71315B5694EB}" dt="2024-08-22T18:45:27.509" v="3280" actId="478"/>
          <ac:spMkLst>
            <pc:docMk/>
            <pc:sldMk cId="4156902175" sldId="282"/>
            <ac:spMk id="11" creationId="{B1B57874-54C3-7910-E5C9-CFC2C42F04C4}"/>
          </ac:spMkLst>
        </pc:spChg>
        <pc:spChg chg="add del mod">
          <ac:chgData name="Nagendra Vallepu" userId="901fede16ebe30c7" providerId="LiveId" clId="{8F0586CF-4421-40A6-BB01-71315B5694EB}" dt="2024-08-22T18:42:24.491" v="3261" actId="478"/>
          <ac:spMkLst>
            <pc:docMk/>
            <pc:sldMk cId="4156902175" sldId="282"/>
            <ac:spMk id="14" creationId="{5E9367E5-F65C-BA06-574B-FC832C447105}"/>
          </ac:spMkLst>
        </pc:spChg>
        <pc:spChg chg="add del mod">
          <ac:chgData name="Nagendra Vallepu" userId="901fede16ebe30c7" providerId="LiveId" clId="{8F0586CF-4421-40A6-BB01-71315B5694EB}" dt="2024-08-22T18:42:24.491" v="3261" actId="478"/>
          <ac:spMkLst>
            <pc:docMk/>
            <pc:sldMk cId="4156902175" sldId="282"/>
            <ac:spMk id="16" creationId="{A81C0B74-5B81-7715-1313-D3A9F50D940A}"/>
          </ac:spMkLst>
        </pc:spChg>
        <pc:spChg chg="add del mod">
          <ac:chgData name="Nagendra Vallepu" userId="901fede16ebe30c7" providerId="LiveId" clId="{8F0586CF-4421-40A6-BB01-71315B5694EB}" dt="2024-08-22T18:50:48.126" v="3351" actId="478"/>
          <ac:spMkLst>
            <pc:docMk/>
            <pc:sldMk cId="4156902175" sldId="282"/>
            <ac:spMk id="17" creationId="{312064CA-D6F3-5434-00D6-E90185488B78}"/>
          </ac:spMkLst>
        </pc:spChg>
        <pc:spChg chg="del mod">
          <ac:chgData name="Nagendra Vallepu" userId="901fede16ebe30c7" providerId="LiveId" clId="{8F0586CF-4421-40A6-BB01-71315B5694EB}" dt="2024-08-22T18:38:37.293" v="3238" actId="478"/>
          <ac:spMkLst>
            <pc:docMk/>
            <pc:sldMk cId="4156902175" sldId="282"/>
            <ac:spMk id="18" creationId="{F0BF7EDE-D8C7-5E1D-B068-94ACA785E3FA}"/>
          </ac:spMkLst>
        </pc:spChg>
        <pc:spChg chg="add del mod">
          <ac:chgData name="Nagendra Vallepu" userId="901fede16ebe30c7" providerId="LiveId" clId="{8F0586CF-4421-40A6-BB01-71315B5694EB}" dt="2024-08-22T18:50:48.126" v="3351" actId="478"/>
          <ac:spMkLst>
            <pc:docMk/>
            <pc:sldMk cId="4156902175" sldId="282"/>
            <ac:spMk id="19" creationId="{1087895B-4428-0E7B-A00A-C8361993BB56}"/>
          </ac:spMkLst>
        </pc:spChg>
        <pc:spChg chg="add del mod">
          <ac:chgData name="Nagendra Vallepu" userId="901fede16ebe30c7" providerId="LiveId" clId="{8F0586CF-4421-40A6-BB01-71315B5694EB}" dt="2024-08-22T18:52:22.087" v="3377" actId="478"/>
          <ac:spMkLst>
            <pc:docMk/>
            <pc:sldMk cId="4156902175" sldId="282"/>
            <ac:spMk id="20" creationId="{A50F3D3C-850F-D96C-20EC-75CD705D13A7}"/>
          </ac:spMkLst>
        </pc:spChg>
        <pc:spChg chg="add del mod">
          <ac:chgData name="Nagendra Vallepu" userId="901fede16ebe30c7" providerId="LiveId" clId="{8F0586CF-4421-40A6-BB01-71315B5694EB}" dt="2024-08-22T18:52:22.087" v="3377" actId="478"/>
          <ac:spMkLst>
            <pc:docMk/>
            <pc:sldMk cId="4156902175" sldId="282"/>
            <ac:spMk id="21" creationId="{BCE052F6-49EF-A960-A63C-AF49543BCB92}"/>
          </ac:spMkLst>
        </pc:spChg>
        <pc:spChg chg="add del mod">
          <ac:chgData name="Nagendra Vallepu" userId="901fede16ebe30c7" providerId="LiveId" clId="{8F0586CF-4421-40A6-BB01-71315B5694EB}" dt="2024-08-22T18:56:11.905" v="3486" actId="21"/>
          <ac:spMkLst>
            <pc:docMk/>
            <pc:sldMk cId="4156902175" sldId="282"/>
            <ac:spMk id="23" creationId="{EB711927-D33B-EEAE-2353-B3291BF470F4}"/>
          </ac:spMkLst>
        </pc:spChg>
        <pc:spChg chg="add del mod">
          <ac:chgData name="Nagendra Vallepu" userId="901fede16ebe30c7" providerId="LiveId" clId="{8F0586CF-4421-40A6-BB01-71315B5694EB}" dt="2024-08-22T18:52:18.811" v="3376" actId="478"/>
          <ac:spMkLst>
            <pc:docMk/>
            <pc:sldMk cId="4156902175" sldId="282"/>
            <ac:spMk id="24" creationId="{E56B7A26-5C4B-24B6-94C6-93008AEF5DB6}"/>
          </ac:spMkLst>
        </pc:spChg>
        <pc:spChg chg="add mod">
          <ac:chgData name="Nagendra Vallepu" userId="901fede16ebe30c7" providerId="LiveId" clId="{8F0586CF-4421-40A6-BB01-71315B5694EB}" dt="2024-08-25T18:04:35.545" v="8669"/>
          <ac:spMkLst>
            <pc:docMk/>
            <pc:sldMk cId="4156902175" sldId="282"/>
            <ac:spMk id="26" creationId="{156E091F-74D6-2890-104D-650C98F38E4C}"/>
          </ac:spMkLst>
        </pc:spChg>
        <pc:spChg chg="add mod">
          <ac:chgData name="Nagendra Vallepu" userId="901fede16ebe30c7" providerId="LiveId" clId="{8F0586CF-4421-40A6-BB01-71315B5694EB}" dt="2024-08-22T18:56:46.304" v="3497" actId="1076"/>
          <ac:spMkLst>
            <pc:docMk/>
            <pc:sldMk cId="4156902175" sldId="282"/>
            <ac:spMk id="27" creationId="{E2036335-A601-310B-C1FD-EDB44955280D}"/>
          </ac:spMkLst>
        </pc:spChg>
        <pc:spChg chg="add mod">
          <ac:chgData name="Nagendra Vallepu" userId="901fede16ebe30c7" providerId="LiveId" clId="{8F0586CF-4421-40A6-BB01-71315B5694EB}" dt="2024-08-22T18:58:31.501" v="3508" actId="12"/>
          <ac:spMkLst>
            <pc:docMk/>
            <pc:sldMk cId="4156902175" sldId="282"/>
            <ac:spMk id="28" creationId="{3FEA2BFD-A9CF-3B5D-1E31-DD5414107074}"/>
          </ac:spMkLst>
        </pc:spChg>
        <pc:picChg chg="add mod">
          <ac:chgData name="Nagendra Vallepu" userId="901fede16ebe30c7" providerId="LiveId" clId="{8F0586CF-4421-40A6-BB01-71315B5694EB}" dt="2024-08-24T06:01:11.819" v="5091" actId="1076"/>
          <ac:picMkLst>
            <pc:docMk/>
            <pc:sldMk cId="4156902175" sldId="282"/>
            <ac:picMk id="2" creationId="{629ED9C8-3BFC-29C6-E293-A40825585E95}"/>
          </ac:picMkLst>
        </pc:picChg>
        <pc:picChg chg="add del mod">
          <ac:chgData name="Nagendra Vallepu" userId="901fede16ebe30c7" providerId="LiveId" clId="{8F0586CF-4421-40A6-BB01-71315B5694EB}" dt="2024-08-22T18:52:15.807" v="3375" actId="478"/>
          <ac:picMkLst>
            <pc:docMk/>
            <pc:sldMk cId="4156902175" sldId="282"/>
            <ac:picMk id="3" creationId="{C08D4A72-7F87-959F-14E9-86249D4200DE}"/>
          </ac:picMkLst>
        </pc:picChg>
        <pc:picChg chg="mod">
          <ac:chgData name="Nagendra Vallepu" userId="901fede16ebe30c7" providerId="LiveId" clId="{8F0586CF-4421-40A6-BB01-71315B5694EB}" dt="2024-08-24T13:59:24.696" v="5362" actId="14100"/>
          <ac:picMkLst>
            <pc:docMk/>
            <pc:sldMk cId="4156902175" sldId="282"/>
            <ac:picMk id="7" creationId="{A0679350-1214-F600-A597-4CE747051566}"/>
          </ac:picMkLst>
        </pc:picChg>
        <pc:picChg chg="add del mod">
          <ac:chgData name="Nagendra Vallepu" userId="901fede16ebe30c7" providerId="LiveId" clId="{8F0586CF-4421-40A6-BB01-71315B5694EB}" dt="2024-08-22T18:50:44.904" v="3350" actId="478"/>
          <ac:picMkLst>
            <pc:docMk/>
            <pc:sldMk cId="4156902175" sldId="282"/>
            <ac:picMk id="13" creationId="{8C92D7DD-00DA-FA50-87C8-95ECD2CC3A89}"/>
          </ac:picMkLst>
        </pc:picChg>
        <pc:picChg chg="del">
          <ac:chgData name="Nagendra Vallepu" userId="901fede16ebe30c7" providerId="LiveId" clId="{8F0586CF-4421-40A6-BB01-71315B5694EB}" dt="2024-08-24T06:01:09.047" v="5089" actId="478"/>
          <ac:picMkLst>
            <pc:docMk/>
            <pc:sldMk cId="4156902175" sldId="282"/>
            <ac:picMk id="15" creationId="{E6FBBF65-917B-99E7-EAA9-5AA66208653B}"/>
          </ac:picMkLst>
        </pc:picChg>
        <pc:picChg chg="add del mod">
          <ac:chgData name="Nagendra Vallepu" userId="901fede16ebe30c7" providerId="LiveId" clId="{8F0586CF-4421-40A6-BB01-71315B5694EB}" dt="2024-08-22T18:51:55.446" v="3360" actId="478"/>
          <ac:picMkLst>
            <pc:docMk/>
            <pc:sldMk cId="4156902175" sldId="282"/>
            <ac:picMk id="1026" creationId="{5E276A1C-9BC6-39C3-ABB9-D6FB5328270F}"/>
          </ac:picMkLst>
        </pc:picChg>
        <pc:picChg chg="add mod">
          <ac:chgData name="Nagendra Vallepu" userId="901fede16ebe30c7" providerId="LiveId" clId="{8F0586CF-4421-40A6-BB01-71315B5694EB}" dt="2024-08-22T18:52:34.229" v="3382" actId="1076"/>
          <ac:picMkLst>
            <pc:docMk/>
            <pc:sldMk cId="4156902175" sldId="282"/>
            <ac:picMk id="1028" creationId="{5A888549-BCDC-E402-86AB-0158E74FF6A5}"/>
          </ac:picMkLst>
        </pc:picChg>
        <pc:picChg chg="add mod">
          <ac:chgData name="Nagendra Vallepu" userId="901fede16ebe30c7" providerId="LiveId" clId="{8F0586CF-4421-40A6-BB01-71315B5694EB}" dt="2024-08-22T18:56:01.626" v="3483" actId="1076"/>
          <ac:picMkLst>
            <pc:docMk/>
            <pc:sldMk cId="4156902175" sldId="282"/>
            <ac:picMk id="1030" creationId="{21538311-5071-C40F-DB6C-B2A292A54FAD}"/>
          </ac:picMkLst>
        </pc:picChg>
        <pc:picChg chg="add">
          <ac:chgData name="Nagendra Vallepu" userId="901fede16ebe30c7" providerId="LiveId" clId="{8F0586CF-4421-40A6-BB01-71315B5694EB}" dt="2024-08-22T18:56:06.208" v="3484"/>
          <ac:picMkLst>
            <pc:docMk/>
            <pc:sldMk cId="4156902175" sldId="282"/>
            <ac:picMk id="1032" creationId="{2C17432B-6547-B724-8C48-4E682D33D7D6}"/>
          </ac:picMkLst>
        </pc:picChg>
      </pc:sldChg>
      <pc:sldChg chg="addSp delSp modSp add mod modTransition modAnim">
        <pc:chgData name="Nagendra Vallepu" userId="901fede16ebe30c7" providerId="LiveId" clId="{8F0586CF-4421-40A6-BB01-71315B5694EB}" dt="2024-08-24T18:08:52.552" v="7538"/>
        <pc:sldMkLst>
          <pc:docMk/>
          <pc:sldMk cId="2281175923" sldId="283"/>
        </pc:sldMkLst>
        <pc:spChg chg="add mod">
          <ac:chgData name="Nagendra Vallepu" userId="901fede16ebe30c7" providerId="LiveId" clId="{8F0586CF-4421-40A6-BB01-71315B5694EB}" dt="2024-08-23T18:19:59.895" v="4560" actId="1076"/>
          <ac:spMkLst>
            <pc:docMk/>
            <pc:sldMk cId="2281175923" sldId="283"/>
            <ac:spMk id="2" creationId="{4633F9F6-9EE7-711C-E91E-9FCE7160A463}"/>
          </ac:spMkLst>
        </pc:spChg>
        <pc:spChg chg="add mod">
          <ac:chgData name="Nagendra Vallepu" userId="901fede16ebe30c7" providerId="LiveId" clId="{8F0586CF-4421-40A6-BB01-71315B5694EB}" dt="2024-08-24T18:07:59.124" v="7534" actId="1076"/>
          <ac:spMkLst>
            <pc:docMk/>
            <pc:sldMk cId="2281175923" sldId="283"/>
            <ac:spMk id="5" creationId="{6E847C91-C92B-7E93-0AF2-648477DBC8E5}"/>
          </ac:spMkLst>
        </pc:spChg>
        <pc:spChg chg="add mod">
          <ac:chgData name="Nagendra Vallepu" userId="901fede16ebe30c7" providerId="LiveId" clId="{8F0586CF-4421-40A6-BB01-71315B5694EB}" dt="2024-08-23T18:21:02.802" v="4575" actId="1076"/>
          <ac:spMkLst>
            <pc:docMk/>
            <pc:sldMk cId="2281175923" sldId="283"/>
            <ac:spMk id="9" creationId="{923E79B9-368A-235F-FEC9-556AC5A22EA4}"/>
          </ac:spMkLst>
        </pc:spChg>
        <pc:spChg chg="add mod">
          <ac:chgData name="Nagendra Vallepu" userId="901fede16ebe30c7" providerId="LiveId" clId="{8F0586CF-4421-40A6-BB01-71315B5694EB}" dt="2024-08-23T18:21:13.713" v="4580" actId="14100"/>
          <ac:spMkLst>
            <pc:docMk/>
            <pc:sldMk cId="2281175923" sldId="283"/>
            <ac:spMk id="10" creationId="{A31C1CC4-B0F1-75E9-2B5D-C0ADC6FF98C0}"/>
          </ac:spMkLst>
        </pc:spChg>
        <pc:spChg chg="add del mod">
          <ac:chgData name="Nagendra Vallepu" userId="901fede16ebe30c7" providerId="LiveId" clId="{8F0586CF-4421-40A6-BB01-71315B5694EB}" dt="2024-08-24T00:42:09.561" v="4592" actId="478"/>
          <ac:spMkLst>
            <pc:docMk/>
            <pc:sldMk cId="2281175923" sldId="283"/>
            <ac:spMk id="14" creationId="{4FE5D669-CFB5-881C-66B5-DBC7F2B16CC1}"/>
          </ac:spMkLst>
        </pc:spChg>
        <pc:spChg chg="mod">
          <ac:chgData name="Nagendra Vallepu" userId="901fede16ebe30c7" providerId="LiveId" clId="{8F0586CF-4421-40A6-BB01-71315B5694EB}" dt="2024-08-24T01:48:58.297" v="4619" actId="1076"/>
          <ac:spMkLst>
            <pc:docMk/>
            <pc:sldMk cId="2281175923" sldId="283"/>
            <ac:spMk id="17" creationId="{312064CA-D6F3-5434-00D6-E90185488B78}"/>
          </ac:spMkLst>
        </pc:spChg>
        <pc:spChg chg="mod">
          <ac:chgData name="Nagendra Vallepu" userId="901fede16ebe30c7" providerId="LiveId" clId="{8F0586CF-4421-40A6-BB01-71315B5694EB}" dt="2024-08-24T18:07:56.563" v="7533" actId="1076"/>
          <ac:spMkLst>
            <pc:docMk/>
            <pc:sldMk cId="2281175923" sldId="283"/>
            <ac:spMk id="19" creationId="{1087895B-4428-0E7B-A00A-C8361993BB56}"/>
          </ac:spMkLst>
        </pc:spChg>
        <pc:spChg chg="mod">
          <ac:chgData name="Nagendra Vallepu" userId="901fede16ebe30c7" providerId="LiveId" clId="{8F0586CF-4421-40A6-BB01-71315B5694EB}" dt="2024-08-24T01:48:45.812" v="4617" actId="1076"/>
          <ac:spMkLst>
            <pc:docMk/>
            <pc:sldMk cId="2281175923" sldId="283"/>
            <ac:spMk id="20" creationId="{A50F3D3C-850F-D96C-20EC-75CD705D13A7}"/>
          </ac:spMkLst>
        </pc:spChg>
        <pc:spChg chg="mod">
          <ac:chgData name="Nagendra Vallepu" userId="901fede16ebe30c7" providerId="LiveId" clId="{8F0586CF-4421-40A6-BB01-71315B5694EB}" dt="2024-08-24T01:48:45.812" v="4617" actId="1076"/>
          <ac:spMkLst>
            <pc:docMk/>
            <pc:sldMk cId="2281175923" sldId="283"/>
            <ac:spMk id="21" creationId="{BCE052F6-49EF-A960-A63C-AF49543BCB92}"/>
          </ac:spMkLst>
        </pc:spChg>
        <pc:spChg chg="mod">
          <ac:chgData name="Nagendra Vallepu" userId="901fede16ebe30c7" providerId="LiveId" clId="{8F0586CF-4421-40A6-BB01-71315B5694EB}" dt="2024-08-24T18:05:37.237" v="7530" actId="1076"/>
          <ac:spMkLst>
            <pc:docMk/>
            <pc:sldMk cId="2281175923" sldId="283"/>
            <ac:spMk id="23" creationId="{EB711927-D33B-EEAE-2353-B3291BF470F4}"/>
          </ac:spMkLst>
        </pc:spChg>
        <pc:spChg chg="mod">
          <ac:chgData name="Nagendra Vallepu" userId="901fede16ebe30c7" providerId="LiveId" clId="{8F0586CF-4421-40A6-BB01-71315B5694EB}" dt="2024-08-24T18:05:43.014" v="7531" actId="1076"/>
          <ac:spMkLst>
            <pc:docMk/>
            <pc:sldMk cId="2281175923" sldId="283"/>
            <ac:spMk id="24" creationId="{E56B7A26-5C4B-24B6-94C6-93008AEF5DB6}"/>
          </ac:spMkLst>
        </pc:spChg>
        <pc:picChg chg="mod">
          <ac:chgData name="Nagendra Vallepu" userId="901fede16ebe30c7" providerId="LiveId" clId="{8F0586CF-4421-40A6-BB01-71315B5694EB}" dt="2024-08-24T18:05:43.014" v="7531" actId="1076"/>
          <ac:picMkLst>
            <pc:docMk/>
            <pc:sldMk cId="2281175923" sldId="283"/>
            <ac:picMk id="3" creationId="{C08D4A72-7F87-959F-14E9-86249D4200DE}"/>
          </ac:picMkLst>
        </pc:picChg>
        <pc:picChg chg="add del">
          <ac:chgData name="Nagendra Vallepu" userId="901fede16ebe30c7" providerId="LiveId" clId="{8F0586CF-4421-40A6-BB01-71315B5694EB}" dt="2024-08-24T00:42:09.561" v="4592" actId="478"/>
          <ac:picMkLst>
            <pc:docMk/>
            <pc:sldMk cId="2281175923" sldId="283"/>
            <ac:picMk id="4" creationId="{91D481ED-731C-75A0-C5C7-C7F4C35C8A23}"/>
          </ac:picMkLst>
        </pc:picChg>
        <pc:picChg chg="mod">
          <ac:chgData name="Nagendra Vallepu" userId="901fede16ebe30c7" providerId="LiveId" clId="{8F0586CF-4421-40A6-BB01-71315B5694EB}" dt="2024-08-24T13:59:33.792" v="5363" actId="14100"/>
          <ac:picMkLst>
            <pc:docMk/>
            <pc:sldMk cId="2281175923" sldId="283"/>
            <ac:picMk id="7" creationId="{A0679350-1214-F600-A597-4CE747051566}"/>
          </ac:picMkLst>
        </pc:picChg>
        <pc:picChg chg="add mod">
          <ac:chgData name="Nagendra Vallepu" userId="901fede16ebe30c7" providerId="LiveId" clId="{8F0586CF-4421-40A6-BB01-71315B5694EB}" dt="2024-08-24T00:41:50.631" v="4588"/>
          <ac:picMkLst>
            <pc:docMk/>
            <pc:sldMk cId="2281175923" sldId="283"/>
            <ac:picMk id="11" creationId="{2788AD95-9A4D-2F9D-D27D-B413D4895B78}"/>
          </ac:picMkLst>
        </pc:picChg>
        <pc:picChg chg="add mod">
          <ac:chgData name="Nagendra Vallepu" userId="901fede16ebe30c7" providerId="LiveId" clId="{8F0586CF-4421-40A6-BB01-71315B5694EB}" dt="2024-08-24T06:01:16.408" v="5094" actId="1076"/>
          <ac:picMkLst>
            <pc:docMk/>
            <pc:sldMk cId="2281175923" sldId="283"/>
            <ac:picMk id="11" creationId="{6A3D524A-F6DF-4D33-E115-80A898E4895C}"/>
          </ac:picMkLst>
        </pc:picChg>
        <pc:picChg chg="mod">
          <ac:chgData name="Nagendra Vallepu" userId="901fede16ebe30c7" providerId="LiveId" clId="{8F0586CF-4421-40A6-BB01-71315B5694EB}" dt="2024-08-24T18:07:39.190" v="7532" actId="14100"/>
          <ac:picMkLst>
            <pc:docMk/>
            <pc:sldMk cId="2281175923" sldId="283"/>
            <ac:picMk id="13" creationId="{8C92D7DD-00DA-FA50-87C8-95ECD2CC3A89}"/>
          </ac:picMkLst>
        </pc:picChg>
        <pc:picChg chg="del">
          <ac:chgData name="Nagendra Vallepu" userId="901fede16ebe30c7" providerId="LiveId" clId="{8F0586CF-4421-40A6-BB01-71315B5694EB}" dt="2024-08-24T06:01:14.243" v="5092" actId="478"/>
          <ac:picMkLst>
            <pc:docMk/>
            <pc:sldMk cId="2281175923" sldId="283"/>
            <ac:picMk id="15" creationId="{E6FBBF65-917B-99E7-EAA9-5AA66208653B}"/>
          </ac:picMkLst>
        </pc:picChg>
        <pc:picChg chg="add del mod">
          <ac:chgData name="Nagendra Vallepu" userId="901fede16ebe30c7" providerId="LiveId" clId="{8F0586CF-4421-40A6-BB01-71315B5694EB}" dt="2024-08-24T00:44:06.067" v="4603" actId="478"/>
          <ac:picMkLst>
            <pc:docMk/>
            <pc:sldMk cId="2281175923" sldId="283"/>
            <ac:picMk id="1026" creationId="{29950559-C08B-C538-FD99-43AD36A6B857}"/>
          </ac:picMkLst>
        </pc:picChg>
        <pc:picChg chg="add del mod">
          <ac:chgData name="Nagendra Vallepu" userId="901fede16ebe30c7" providerId="LiveId" clId="{8F0586CF-4421-40A6-BB01-71315B5694EB}" dt="2024-08-24T00:44:17.705" v="4607" actId="1076"/>
          <ac:picMkLst>
            <pc:docMk/>
            <pc:sldMk cId="2281175923" sldId="283"/>
            <ac:picMk id="1028" creationId="{ACD08516-C051-5E9C-50A3-CEC5D80E50EE}"/>
          </ac:picMkLst>
        </pc:picChg>
        <pc:picChg chg="add mod">
          <ac:chgData name="Nagendra Vallepu" userId="901fede16ebe30c7" providerId="LiveId" clId="{8F0586CF-4421-40A6-BB01-71315B5694EB}" dt="2024-08-24T01:49:04.976" v="4620" actId="1076"/>
          <ac:picMkLst>
            <pc:docMk/>
            <pc:sldMk cId="2281175923" sldId="283"/>
            <ac:picMk id="1030" creationId="{4CD5C8A0-A2A6-BB07-F37D-A41752F1A2FB}"/>
          </ac:picMkLst>
        </pc:picChg>
      </pc:sldChg>
      <pc:sldChg chg="addSp delSp modSp add mod modTransition modAnim">
        <pc:chgData name="Nagendra Vallepu" userId="901fede16ebe30c7" providerId="LiveId" clId="{8F0586CF-4421-40A6-BB01-71315B5694EB}" dt="2024-08-25T18:14:14.816" v="9079" actId="1076"/>
        <pc:sldMkLst>
          <pc:docMk/>
          <pc:sldMk cId="3923782733" sldId="284"/>
        </pc:sldMkLst>
        <pc:spChg chg="mod">
          <ac:chgData name="Nagendra Vallepu" userId="901fede16ebe30c7" providerId="LiveId" clId="{8F0586CF-4421-40A6-BB01-71315B5694EB}" dt="2024-08-23T02:44:54.479" v="3778" actId="20577"/>
          <ac:spMkLst>
            <pc:docMk/>
            <pc:sldMk cId="3923782733" sldId="284"/>
            <ac:spMk id="8" creationId="{AFA5E869-E2CB-1492-E94B-5A6CFCA0C218}"/>
          </ac:spMkLst>
        </pc:spChg>
        <pc:spChg chg="add mod">
          <ac:chgData name="Nagendra Vallepu" userId="901fede16ebe30c7" providerId="LiveId" clId="{8F0586CF-4421-40A6-BB01-71315B5694EB}" dt="2024-08-25T18:14:04.219" v="9078" actId="1076"/>
          <ac:spMkLst>
            <pc:docMk/>
            <pc:sldMk cId="3923782733" sldId="284"/>
            <ac:spMk id="9" creationId="{C4835027-3F95-D46D-3EC8-20B3F1E8190D}"/>
          </ac:spMkLst>
        </pc:spChg>
        <pc:spChg chg="add mod">
          <ac:chgData name="Nagendra Vallepu" userId="901fede16ebe30c7" providerId="LiveId" clId="{8F0586CF-4421-40A6-BB01-71315B5694EB}" dt="2024-08-25T18:14:14.816" v="9079" actId="1076"/>
          <ac:spMkLst>
            <pc:docMk/>
            <pc:sldMk cId="3923782733" sldId="284"/>
            <ac:spMk id="16" creationId="{B1534766-4A3D-1E6C-22BC-B3CF4026A32E}"/>
          </ac:spMkLst>
        </pc:spChg>
        <pc:spChg chg="mod">
          <ac:chgData name="Nagendra Vallepu" userId="901fede16ebe30c7" providerId="LiveId" clId="{8F0586CF-4421-40A6-BB01-71315B5694EB}" dt="2024-08-23T02:32:15.195" v="3535" actId="20577"/>
          <ac:spMkLst>
            <pc:docMk/>
            <pc:sldMk cId="3923782733" sldId="284"/>
            <ac:spMk id="23" creationId="{EB711927-D33B-EEAE-2353-B3291BF470F4}"/>
          </ac:spMkLst>
        </pc:spChg>
        <pc:spChg chg="del">
          <ac:chgData name="Nagendra Vallepu" userId="901fede16ebe30c7" providerId="LiveId" clId="{8F0586CF-4421-40A6-BB01-71315B5694EB}" dt="2024-08-23T02:31:50.411" v="3518" actId="478"/>
          <ac:spMkLst>
            <pc:docMk/>
            <pc:sldMk cId="3923782733" sldId="284"/>
            <ac:spMk id="26" creationId="{156E091F-74D6-2890-104D-650C98F38E4C}"/>
          </ac:spMkLst>
        </pc:spChg>
        <pc:spChg chg="del mod">
          <ac:chgData name="Nagendra Vallepu" userId="901fede16ebe30c7" providerId="LiveId" clId="{8F0586CF-4421-40A6-BB01-71315B5694EB}" dt="2024-08-23T02:32:23.090" v="3536" actId="478"/>
          <ac:spMkLst>
            <pc:docMk/>
            <pc:sldMk cId="3923782733" sldId="284"/>
            <ac:spMk id="27" creationId="{E2036335-A601-310B-C1FD-EDB44955280D}"/>
          </ac:spMkLst>
        </pc:spChg>
        <pc:spChg chg="mod">
          <ac:chgData name="Nagendra Vallepu" userId="901fede16ebe30c7" providerId="LiveId" clId="{8F0586CF-4421-40A6-BB01-71315B5694EB}" dt="2024-08-25T18:13:55.390" v="9077" actId="207"/>
          <ac:spMkLst>
            <pc:docMk/>
            <pc:sldMk cId="3923782733" sldId="284"/>
            <ac:spMk id="28" creationId="{3FEA2BFD-A9CF-3B5D-1E31-DD5414107074}"/>
          </ac:spMkLst>
        </pc:spChg>
        <pc:graphicFrameChg chg="add mod">
          <ac:chgData name="Nagendra Vallepu" userId="901fede16ebe30c7" providerId="LiveId" clId="{8F0586CF-4421-40A6-BB01-71315B5694EB}" dt="2024-08-23T02:34:15.765" v="3540"/>
          <ac:graphicFrameMkLst>
            <pc:docMk/>
            <pc:sldMk cId="3923782733" sldId="284"/>
            <ac:graphicFrameMk id="5" creationId="{770156E3-845E-EC54-123D-F57FB4F56511}"/>
          </ac:graphicFrameMkLst>
        </pc:graphicFrameChg>
        <pc:graphicFrameChg chg="add mod">
          <ac:chgData name="Nagendra Vallepu" userId="901fede16ebe30c7" providerId="LiveId" clId="{8F0586CF-4421-40A6-BB01-71315B5694EB}" dt="2024-08-23T02:34:15.765" v="3540"/>
          <ac:graphicFrameMkLst>
            <pc:docMk/>
            <pc:sldMk cId="3923782733" sldId="284"/>
            <ac:graphicFrameMk id="9" creationId="{E0D12A85-079D-E9FC-6FF5-61260156A257}"/>
          </ac:graphicFrameMkLst>
        </pc:graphicFrameChg>
        <pc:graphicFrameChg chg="add del mod">
          <ac:chgData name="Nagendra Vallepu" userId="901fede16ebe30c7" providerId="LiveId" clId="{8F0586CF-4421-40A6-BB01-71315B5694EB}" dt="2024-08-23T02:34:45.376" v="3548" actId="478"/>
          <ac:graphicFrameMkLst>
            <pc:docMk/>
            <pc:sldMk cId="3923782733" sldId="284"/>
            <ac:graphicFrameMk id="10" creationId="{352C0D51-6084-94F1-2B86-B49732ABCEEA}"/>
          </ac:graphicFrameMkLst>
        </pc:graphicFrameChg>
        <pc:graphicFrameChg chg="add del mod">
          <ac:chgData name="Nagendra Vallepu" userId="901fede16ebe30c7" providerId="LiveId" clId="{8F0586CF-4421-40A6-BB01-71315B5694EB}" dt="2024-08-23T02:36:04.735" v="3556" actId="478"/>
          <ac:graphicFrameMkLst>
            <pc:docMk/>
            <pc:sldMk cId="3923782733" sldId="284"/>
            <ac:graphicFrameMk id="11" creationId="{52A27634-B984-1BD5-0EC8-951A6546E811}"/>
          </ac:graphicFrameMkLst>
        </pc:graphicFrameChg>
        <pc:graphicFrameChg chg="add mod">
          <ac:chgData name="Nagendra Vallepu" userId="901fede16ebe30c7" providerId="LiveId" clId="{8F0586CF-4421-40A6-BB01-71315B5694EB}" dt="2024-08-23T02:35:47.330" v="3554"/>
          <ac:graphicFrameMkLst>
            <pc:docMk/>
            <pc:sldMk cId="3923782733" sldId="284"/>
            <ac:graphicFrameMk id="12" creationId="{DD1A6350-DFB7-BA6C-B91F-3122546D5BB4}"/>
          </ac:graphicFrameMkLst>
        </pc:graphicFrameChg>
        <pc:graphicFrameChg chg="add mod">
          <ac:chgData name="Nagendra Vallepu" userId="901fede16ebe30c7" providerId="LiveId" clId="{8F0586CF-4421-40A6-BB01-71315B5694EB}" dt="2024-08-23T02:35:47.330" v="3554"/>
          <ac:graphicFrameMkLst>
            <pc:docMk/>
            <pc:sldMk cId="3923782733" sldId="284"/>
            <ac:graphicFrameMk id="13" creationId="{95F1DB5E-4CE8-CCF9-478E-704B7EDB9A93}"/>
          </ac:graphicFrameMkLst>
        </pc:graphicFrameChg>
        <pc:picChg chg="add mod">
          <ac:chgData name="Nagendra Vallepu" userId="901fede16ebe30c7" providerId="LiveId" clId="{8F0586CF-4421-40A6-BB01-71315B5694EB}" dt="2024-08-24T06:01:05.056" v="5088"/>
          <ac:picMkLst>
            <pc:docMk/>
            <pc:sldMk cId="3923782733" sldId="284"/>
            <ac:picMk id="2" creationId="{6DCF4BAB-1F19-ACAB-B654-2468B0018AAC}"/>
          </ac:picMkLst>
        </pc:picChg>
        <pc:picChg chg="add mod">
          <ac:chgData name="Nagendra Vallepu" userId="901fede16ebe30c7" providerId="LiveId" clId="{8F0586CF-4421-40A6-BB01-71315B5694EB}" dt="2024-08-23T02:32:04.596" v="3522" actId="1076"/>
          <ac:picMkLst>
            <pc:docMk/>
            <pc:sldMk cId="3923782733" sldId="284"/>
            <ac:picMk id="3" creationId="{D1BF9188-8DBF-0539-E309-26F2303E40E7}"/>
          </ac:picMkLst>
        </pc:picChg>
        <pc:picChg chg="mod">
          <ac:chgData name="Nagendra Vallepu" userId="901fede16ebe30c7" providerId="LiveId" clId="{8F0586CF-4421-40A6-BB01-71315B5694EB}" dt="2024-08-24T13:59:19.516" v="5361" actId="14100"/>
          <ac:picMkLst>
            <pc:docMk/>
            <pc:sldMk cId="3923782733" sldId="284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06:01:04.923" v="5087" actId="478"/>
          <ac:picMkLst>
            <pc:docMk/>
            <pc:sldMk cId="3923782733" sldId="284"/>
            <ac:picMk id="15" creationId="{E6FBBF65-917B-99E7-EAA9-5AA66208653B}"/>
          </ac:picMkLst>
        </pc:picChg>
        <pc:picChg chg="del">
          <ac:chgData name="Nagendra Vallepu" userId="901fede16ebe30c7" providerId="LiveId" clId="{8F0586CF-4421-40A6-BB01-71315B5694EB}" dt="2024-08-23T02:19:59.174" v="3515" actId="478"/>
          <ac:picMkLst>
            <pc:docMk/>
            <pc:sldMk cId="3923782733" sldId="284"/>
            <ac:picMk id="1028" creationId="{5A888549-BCDC-E402-86AB-0158E74FF6A5}"/>
          </ac:picMkLst>
        </pc:picChg>
        <pc:picChg chg="del">
          <ac:chgData name="Nagendra Vallepu" userId="901fede16ebe30c7" providerId="LiveId" clId="{8F0586CF-4421-40A6-BB01-71315B5694EB}" dt="2024-08-23T02:19:59.174" v="3515" actId="478"/>
          <ac:picMkLst>
            <pc:docMk/>
            <pc:sldMk cId="3923782733" sldId="284"/>
            <ac:picMk id="1030" creationId="{21538311-5071-C40F-DB6C-B2A292A54FAD}"/>
          </ac:picMkLst>
        </pc:picChg>
      </pc:sldChg>
      <pc:sldChg chg="addSp delSp modSp add mod modTransition modAnim modNotesTx">
        <pc:chgData name="Nagendra Vallepu" userId="901fede16ebe30c7" providerId="LiveId" clId="{8F0586CF-4421-40A6-BB01-71315B5694EB}" dt="2024-08-25T17:56:00.445" v="8456"/>
        <pc:sldMkLst>
          <pc:docMk/>
          <pc:sldMk cId="2808539198" sldId="285"/>
        </pc:sldMkLst>
        <pc:spChg chg="add mod">
          <ac:chgData name="Nagendra Vallepu" userId="901fede16ebe30c7" providerId="LiveId" clId="{8F0586CF-4421-40A6-BB01-71315B5694EB}" dt="2024-08-24T05:41:27.989" v="4785" actId="1076"/>
          <ac:spMkLst>
            <pc:docMk/>
            <pc:sldMk cId="2808539198" sldId="285"/>
            <ac:spMk id="2" creationId="{96BEF08E-BA28-AC3D-E7D8-1A0E264F58E9}"/>
          </ac:spMkLst>
        </pc:spChg>
        <pc:spChg chg="add del mod">
          <ac:chgData name="Nagendra Vallepu" userId="901fede16ebe30c7" providerId="LiveId" clId="{8F0586CF-4421-40A6-BB01-71315B5694EB}" dt="2024-08-24T05:47:51.256" v="4919" actId="478"/>
          <ac:spMkLst>
            <pc:docMk/>
            <pc:sldMk cId="2808539198" sldId="285"/>
            <ac:spMk id="3" creationId="{28BE5532-D9CD-6A08-102D-6323EEE9915C}"/>
          </ac:spMkLst>
        </pc:spChg>
        <pc:spChg chg="add mod">
          <ac:chgData name="Nagendra Vallepu" userId="901fede16ebe30c7" providerId="LiveId" clId="{8F0586CF-4421-40A6-BB01-71315B5694EB}" dt="2024-08-24T05:43:09.743" v="4825" actId="20577"/>
          <ac:spMkLst>
            <pc:docMk/>
            <pc:sldMk cId="2808539198" sldId="285"/>
            <ac:spMk id="5" creationId="{8D510890-D896-B6FC-B41D-B9418C7B1D61}"/>
          </ac:spMkLst>
        </pc:spChg>
        <pc:spChg chg="mod">
          <ac:chgData name="Nagendra Vallepu" userId="901fede16ebe30c7" providerId="LiveId" clId="{8F0586CF-4421-40A6-BB01-71315B5694EB}" dt="2024-08-23T02:45:07.234" v="3783" actId="20577"/>
          <ac:spMkLst>
            <pc:docMk/>
            <pc:sldMk cId="2808539198" sldId="285"/>
            <ac:spMk id="8" creationId="{AFA5E869-E2CB-1492-E94B-5A6CFCA0C218}"/>
          </ac:spMkLst>
        </pc:spChg>
        <pc:spChg chg="add mod">
          <ac:chgData name="Nagendra Vallepu" userId="901fede16ebe30c7" providerId="LiveId" clId="{8F0586CF-4421-40A6-BB01-71315B5694EB}" dt="2024-08-23T03:12:56.996" v="4042" actId="1076"/>
          <ac:spMkLst>
            <pc:docMk/>
            <pc:sldMk cId="2808539198" sldId="285"/>
            <ac:spMk id="9" creationId="{A34CBE59-B176-941A-C835-E7D3B42D3F6C}"/>
          </ac:spMkLst>
        </pc:spChg>
        <pc:spChg chg="add mod">
          <ac:chgData name="Nagendra Vallepu" userId="901fede16ebe30c7" providerId="LiveId" clId="{8F0586CF-4421-40A6-BB01-71315B5694EB}" dt="2024-08-24T05:49:13.602" v="4933" actId="14100"/>
          <ac:spMkLst>
            <pc:docMk/>
            <pc:sldMk cId="2808539198" sldId="285"/>
            <ac:spMk id="10" creationId="{97291B69-12B3-F8F7-A6FC-C72C18A85042}"/>
          </ac:spMkLst>
        </pc:spChg>
        <pc:spChg chg="add mod">
          <ac:chgData name="Nagendra Vallepu" userId="901fede16ebe30c7" providerId="LiveId" clId="{8F0586CF-4421-40A6-BB01-71315B5694EB}" dt="2024-08-23T12:52:04.910" v="4189" actId="122"/>
          <ac:spMkLst>
            <pc:docMk/>
            <pc:sldMk cId="2808539198" sldId="285"/>
            <ac:spMk id="12" creationId="{72379B26-D0FE-A6E5-FFB7-42712598339C}"/>
          </ac:spMkLst>
        </pc:spChg>
        <pc:spChg chg="add mod">
          <ac:chgData name="Nagendra Vallepu" userId="901fede16ebe30c7" providerId="LiveId" clId="{8F0586CF-4421-40A6-BB01-71315B5694EB}" dt="2024-08-23T03:12:49.280" v="4041" actId="1076"/>
          <ac:spMkLst>
            <pc:docMk/>
            <pc:sldMk cId="2808539198" sldId="285"/>
            <ac:spMk id="14" creationId="{C7B40995-3FB3-C331-484A-D22954D1C58D}"/>
          </ac:spMkLst>
        </pc:spChg>
        <pc:spChg chg="del">
          <ac:chgData name="Nagendra Vallepu" userId="901fede16ebe30c7" providerId="LiveId" clId="{8F0586CF-4421-40A6-BB01-71315B5694EB}" dt="2024-08-23T03:00:50.770" v="3807" actId="478"/>
          <ac:spMkLst>
            <pc:docMk/>
            <pc:sldMk cId="2808539198" sldId="285"/>
            <ac:spMk id="16" creationId="{B1534766-4A3D-1E6C-22BC-B3CF4026A32E}"/>
          </ac:spMkLst>
        </pc:spChg>
        <pc:spChg chg="add mod">
          <ac:chgData name="Nagendra Vallepu" userId="901fede16ebe30c7" providerId="LiveId" clId="{8F0586CF-4421-40A6-BB01-71315B5694EB}" dt="2024-08-24T05:41:21.273" v="4784" actId="1076"/>
          <ac:spMkLst>
            <pc:docMk/>
            <pc:sldMk cId="2808539198" sldId="285"/>
            <ac:spMk id="20" creationId="{9FACD274-918C-12CC-D8D5-37DCD1685670}"/>
          </ac:spMkLst>
        </pc:spChg>
        <pc:spChg chg="add del mod">
          <ac:chgData name="Nagendra Vallepu" userId="901fede16ebe30c7" providerId="LiveId" clId="{8F0586CF-4421-40A6-BB01-71315B5694EB}" dt="2024-08-23T03:30:53.444" v="4185" actId="478"/>
          <ac:spMkLst>
            <pc:docMk/>
            <pc:sldMk cId="2808539198" sldId="285"/>
            <ac:spMk id="22" creationId="{36CF685C-A403-B345-34BD-CF826328B097}"/>
          </ac:spMkLst>
        </pc:spChg>
        <pc:spChg chg="del">
          <ac:chgData name="Nagendra Vallepu" userId="901fede16ebe30c7" providerId="LiveId" clId="{8F0586CF-4421-40A6-BB01-71315B5694EB}" dt="2024-08-23T02:59:10.143" v="3803" actId="478"/>
          <ac:spMkLst>
            <pc:docMk/>
            <pc:sldMk cId="2808539198" sldId="285"/>
            <ac:spMk id="23" creationId="{EB711927-D33B-EEAE-2353-B3291BF470F4}"/>
          </ac:spMkLst>
        </pc:spChg>
        <pc:spChg chg="add mod">
          <ac:chgData name="Nagendra Vallepu" userId="901fede16ebe30c7" providerId="LiveId" clId="{8F0586CF-4421-40A6-BB01-71315B5694EB}" dt="2024-08-23T12:50:51.593" v="4186" actId="20577"/>
          <ac:spMkLst>
            <pc:docMk/>
            <pc:sldMk cId="2808539198" sldId="285"/>
            <ac:spMk id="24" creationId="{3F31DBDF-64A6-907F-588B-281C6C3F77CD}"/>
          </ac:spMkLst>
        </pc:spChg>
        <pc:spChg chg="mod">
          <ac:chgData name="Nagendra Vallepu" userId="901fede16ebe30c7" providerId="LiveId" clId="{8F0586CF-4421-40A6-BB01-71315B5694EB}" dt="2024-08-24T05:41:27.989" v="4785" actId="1076"/>
          <ac:spMkLst>
            <pc:docMk/>
            <pc:sldMk cId="2808539198" sldId="285"/>
            <ac:spMk id="28" creationId="{3FEA2BFD-A9CF-3B5D-1E31-DD5414107074}"/>
          </ac:spMkLst>
        </pc:spChg>
        <pc:picChg chg="del">
          <ac:chgData name="Nagendra Vallepu" userId="901fede16ebe30c7" providerId="LiveId" clId="{8F0586CF-4421-40A6-BB01-71315B5694EB}" dt="2024-08-23T02:51:39.061" v="3784" actId="478"/>
          <ac:picMkLst>
            <pc:docMk/>
            <pc:sldMk cId="2808539198" sldId="285"/>
            <ac:picMk id="3" creationId="{D1BF9188-8DBF-0539-E309-26F2303E40E7}"/>
          </ac:picMkLst>
        </pc:picChg>
        <pc:picChg chg="mod">
          <ac:chgData name="Nagendra Vallepu" userId="901fede16ebe30c7" providerId="LiveId" clId="{8F0586CF-4421-40A6-BB01-71315B5694EB}" dt="2024-08-24T13:59:15.117" v="5360" actId="14100"/>
          <ac:picMkLst>
            <pc:docMk/>
            <pc:sldMk cId="2808539198" sldId="285"/>
            <ac:picMk id="7" creationId="{A0679350-1214-F600-A597-4CE747051566}"/>
          </ac:picMkLst>
        </pc:picChg>
        <pc:picChg chg="add mod">
          <ac:chgData name="Nagendra Vallepu" userId="901fede16ebe30c7" providerId="LiveId" clId="{8F0586CF-4421-40A6-BB01-71315B5694EB}" dt="2024-08-23T12:51:56.777" v="4188" actId="1076"/>
          <ac:picMkLst>
            <pc:docMk/>
            <pc:sldMk cId="2808539198" sldId="285"/>
            <ac:picMk id="11" creationId="{0717333E-B6EC-793E-8F79-573FC9DFB2BA}"/>
          </ac:picMkLst>
        </pc:picChg>
        <pc:picChg chg="add mod">
          <ac:chgData name="Nagendra Vallepu" userId="901fede16ebe30c7" providerId="LiveId" clId="{8F0586CF-4421-40A6-BB01-71315B5694EB}" dt="2024-08-24T06:01:02.094" v="5086"/>
          <ac:picMkLst>
            <pc:docMk/>
            <pc:sldMk cId="2808539198" sldId="285"/>
            <ac:picMk id="13" creationId="{625656DD-A26B-617D-D32E-C6ED5D94A3A3}"/>
          </ac:picMkLst>
        </pc:picChg>
        <pc:picChg chg="del">
          <ac:chgData name="Nagendra Vallepu" userId="901fede16ebe30c7" providerId="LiveId" clId="{8F0586CF-4421-40A6-BB01-71315B5694EB}" dt="2024-08-24T06:01:01.838" v="5085" actId="478"/>
          <ac:picMkLst>
            <pc:docMk/>
            <pc:sldMk cId="2808539198" sldId="285"/>
            <ac:picMk id="15" creationId="{E6FBBF65-917B-99E7-EAA9-5AA66208653B}"/>
          </ac:picMkLst>
        </pc:picChg>
        <pc:picChg chg="add mod">
          <ac:chgData name="Nagendra Vallepu" userId="901fede16ebe30c7" providerId="LiveId" clId="{8F0586CF-4421-40A6-BB01-71315B5694EB}" dt="2024-08-23T03:15:04.089" v="4050" actId="1076"/>
          <ac:picMkLst>
            <pc:docMk/>
            <pc:sldMk cId="2808539198" sldId="285"/>
            <ac:picMk id="18" creationId="{EB5906D8-3D5B-0D13-2CA2-F8348396715D}"/>
          </ac:picMkLst>
        </pc:picChg>
        <pc:picChg chg="add del mod">
          <ac:chgData name="Nagendra Vallepu" userId="901fede16ebe30c7" providerId="LiveId" clId="{8F0586CF-4421-40A6-BB01-71315B5694EB}" dt="2024-08-24T05:48:34.561" v="4924" actId="478"/>
          <ac:picMkLst>
            <pc:docMk/>
            <pc:sldMk cId="2808539198" sldId="285"/>
            <ac:picMk id="1026" creationId="{BDFB1897-27E1-A485-3F89-0A451D2366B7}"/>
          </ac:picMkLst>
        </pc:picChg>
        <pc:picChg chg="add mod">
          <ac:chgData name="Nagendra Vallepu" userId="901fede16ebe30c7" providerId="LiveId" clId="{8F0586CF-4421-40A6-BB01-71315B5694EB}" dt="2024-08-24T05:49:02.018" v="4931" actId="1076"/>
          <ac:picMkLst>
            <pc:docMk/>
            <pc:sldMk cId="2808539198" sldId="285"/>
            <ac:picMk id="1028" creationId="{E8BF69FE-9DD0-FFBA-EEDD-015DFB43E4AB}"/>
          </ac:picMkLst>
        </pc:picChg>
      </pc:sldChg>
      <pc:sldChg chg="addSp delSp modSp add mod modTransition">
        <pc:chgData name="Nagendra Vallepu" userId="901fede16ebe30c7" providerId="LiveId" clId="{8F0586CF-4421-40A6-BB01-71315B5694EB}" dt="2024-08-24T14:00:57.549" v="5381" actId="14100"/>
        <pc:sldMkLst>
          <pc:docMk/>
          <pc:sldMk cId="296196828" sldId="286"/>
        </pc:sldMkLst>
        <pc:picChg chg="add mod">
          <ac:chgData name="Nagendra Vallepu" userId="901fede16ebe30c7" providerId="LiveId" clId="{8F0586CF-4421-40A6-BB01-71315B5694EB}" dt="2024-08-24T06:04:48.271" v="5146"/>
          <ac:picMkLst>
            <pc:docMk/>
            <pc:sldMk cId="296196828" sldId="286"/>
            <ac:picMk id="2" creationId="{6F40B5B5-C1DA-4BE4-3853-6358E407D484}"/>
          </ac:picMkLst>
        </pc:picChg>
        <pc:picChg chg="mod">
          <ac:chgData name="Nagendra Vallepu" userId="901fede16ebe30c7" providerId="LiveId" clId="{8F0586CF-4421-40A6-BB01-71315B5694EB}" dt="2024-08-24T14:00:57.549" v="5381" actId="14100"/>
          <ac:picMkLst>
            <pc:docMk/>
            <pc:sldMk cId="296196828" sldId="286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06:04:47.747" v="5145" actId="478"/>
          <ac:picMkLst>
            <pc:docMk/>
            <pc:sldMk cId="296196828" sldId="286"/>
            <ac:picMk id="15" creationId="{E6FBBF65-917B-99E7-EAA9-5AA66208653B}"/>
          </ac:picMkLst>
        </pc:picChg>
      </pc:sldChg>
      <pc:sldChg chg="addSp delSp modSp new del ord">
        <pc:chgData name="Nagendra Vallepu" userId="901fede16ebe30c7" providerId="LiveId" clId="{8F0586CF-4421-40A6-BB01-71315B5694EB}" dt="2024-08-23T13:21:26" v="4419" actId="2696"/>
        <pc:sldMkLst>
          <pc:docMk/>
          <pc:sldMk cId="864412870" sldId="286"/>
        </pc:sldMkLst>
        <pc:picChg chg="add del mod">
          <ac:chgData name="Nagendra Vallepu" userId="901fede16ebe30c7" providerId="LiveId" clId="{8F0586CF-4421-40A6-BB01-71315B5694EB}" dt="2024-08-23T13:21:21.513" v="4418" actId="478"/>
          <ac:picMkLst>
            <pc:docMk/>
            <pc:sldMk cId="864412870" sldId="286"/>
            <ac:picMk id="3074" creationId="{A9C2068A-D9F7-F680-51AB-3F8862DCB668}"/>
          </ac:picMkLst>
        </pc:picChg>
      </pc:sldChg>
      <pc:sldChg chg="addSp delSp modSp add del mod">
        <pc:chgData name="Nagendra Vallepu" userId="901fede16ebe30c7" providerId="LiveId" clId="{8F0586CF-4421-40A6-BB01-71315B5694EB}" dt="2024-08-24T02:11:54.887" v="4768" actId="2696"/>
        <pc:sldMkLst>
          <pc:docMk/>
          <pc:sldMk cId="675869233" sldId="287"/>
        </pc:sldMkLst>
        <pc:spChg chg="del">
          <ac:chgData name="Nagendra Vallepu" userId="901fede16ebe30c7" providerId="LiveId" clId="{8F0586CF-4421-40A6-BB01-71315B5694EB}" dt="2024-08-24T01:53:06.462" v="4629" actId="478"/>
          <ac:spMkLst>
            <pc:docMk/>
            <pc:sldMk cId="675869233" sldId="287"/>
            <ac:spMk id="2" creationId="{96BEF08E-BA28-AC3D-E7D8-1A0E264F58E9}"/>
          </ac:spMkLst>
        </pc:spChg>
        <pc:spChg chg="del">
          <ac:chgData name="Nagendra Vallepu" userId="901fede16ebe30c7" providerId="LiveId" clId="{8F0586CF-4421-40A6-BB01-71315B5694EB}" dt="2024-08-24T01:53:08.266" v="4630" actId="478"/>
          <ac:spMkLst>
            <pc:docMk/>
            <pc:sldMk cId="675869233" sldId="287"/>
            <ac:spMk id="5" creationId="{8D510890-D896-B6FC-B41D-B9418C7B1D61}"/>
          </ac:spMkLst>
        </pc:spChg>
        <pc:spChg chg="del">
          <ac:chgData name="Nagendra Vallepu" userId="901fede16ebe30c7" providerId="LiveId" clId="{8F0586CF-4421-40A6-BB01-71315B5694EB}" dt="2024-08-24T02:08:40.769" v="4760" actId="478"/>
          <ac:spMkLst>
            <pc:docMk/>
            <pc:sldMk cId="675869233" sldId="287"/>
            <ac:spMk id="8" creationId="{AFA5E869-E2CB-1492-E94B-5A6CFCA0C218}"/>
          </ac:spMkLst>
        </pc:spChg>
        <pc:spChg chg="del">
          <ac:chgData name="Nagendra Vallepu" userId="901fede16ebe30c7" providerId="LiveId" clId="{8F0586CF-4421-40A6-BB01-71315B5694EB}" dt="2024-08-24T01:52:10.532" v="4623" actId="478"/>
          <ac:spMkLst>
            <pc:docMk/>
            <pc:sldMk cId="675869233" sldId="287"/>
            <ac:spMk id="9" creationId="{A34CBE59-B176-941A-C835-E7D3B42D3F6C}"/>
          </ac:spMkLst>
        </pc:spChg>
        <pc:spChg chg="add mod">
          <ac:chgData name="Nagendra Vallepu" userId="901fede16ebe30c7" providerId="LiveId" clId="{8F0586CF-4421-40A6-BB01-71315B5694EB}" dt="2024-08-24T01:53:20.514" v="4634" actId="1076"/>
          <ac:spMkLst>
            <pc:docMk/>
            <pc:sldMk cId="675869233" sldId="287"/>
            <ac:spMk id="10" creationId="{94EDC9EC-9B79-23B5-F782-C11BFF245D3C}"/>
          </ac:spMkLst>
        </pc:spChg>
        <pc:spChg chg="del">
          <ac:chgData name="Nagendra Vallepu" userId="901fede16ebe30c7" providerId="LiveId" clId="{8F0586CF-4421-40A6-BB01-71315B5694EB}" dt="2024-08-24T01:49:42.659" v="4622" actId="478"/>
          <ac:spMkLst>
            <pc:docMk/>
            <pc:sldMk cId="675869233" sldId="287"/>
            <ac:spMk id="12" creationId="{72379B26-D0FE-A6E5-FFB7-42712598339C}"/>
          </ac:spMkLst>
        </pc:spChg>
        <pc:spChg chg="add mod">
          <ac:chgData name="Nagendra Vallepu" userId="901fede16ebe30c7" providerId="LiveId" clId="{8F0586CF-4421-40A6-BB01-71315B5694EB}" dt="2024-08-24T02:04:18.706" v="4728" actId="1076"/>
          <ac:spMkLst>
            <pc:docMk/>
            <pc:sldMk cId="675869233" sldId="287"/>
            <ac:spMk id="13" creationId="{E95B58C3-FB00-6ED1-16F2-C5FE6D4F4DBA}"/>
          </ac:spMkLst>
        </pc:spChg>
        <pc:spChg chg="mod">
          <ac:chgData name="Nagendra Vallepu" userId="901fede16ebe30c7" providerId="LiveId" clId="{8F0586CF-4421-40A6-BB01-71315B5694EB}" dt="2024-08-24T02:08:38.451" v="4759" actId="1076"/>
          <ac:spMkLst>
            <pc:docMk/>
            <pc:sldMk cId="675869233" sldId="287"/>
            <ac:spMk id="14" creationId="{C7B40995-3FB3-C331-484A-D22954D1C58D}"/>
          </ac:spMkLst>
        </pc:spChg>
        <pc:spChg chg="add mod">
          <ac:chgData name="Nagendra Vallepu" userId="901fede16ebe30c7" providerId="LiveId" clId="{8F0586CF-4421-40A6-BB01-71315B5694EB}" dt="2024-08-24T02:04:18.706" v="4728" actId="1076"/>
          <ac:spMkLst>
            <pc:docMk/>
            <pc:sldMk cId="675869233" sldId="287"/>
            <ac:spMk id="17" creationId="{C49A42CA-89DE-CBEF-CF28-EAAF4A7834FE}"/>
          </ac:spMkLst>
        </pc:spChg>
        <pc:spChg chg="del mod">
          <ac:chgData name="Nagendra Vallepu" userId="901fede16ebe30c7" providerId="LiveId" clId="{8F0586CF-4421-40A6-BB01-71315B5694EB}" dt="2024-08-24T01:53:11.622" v="4632" actId="478"/>
          <ac:spMkLst>
            <pc:docMk/>
            <pc:sldMk cId="675869233" sldId="287"/>
            <ac:spMk id="20" creationId="{9FACD274-918C-12CC-D8D5-37DCD1685670}"/>
          </ac:spMkLst>
        </pc:spChg>
        <pc:spChg chg="add mod">
          <ac:chgData name="Nagendra Vallepu" userId="901fede16ebe30c7" providerId="LiveId" clId="{8F0586CF-4421-40A6-BB01-71315B5694EB}" dt="2024-08-24T02:04:28.276" v="4730" actId="1076"/>
          <ac:spMkLst>
            <pc:docMk/>
            <pc:sldMk cId="675869233" sldId="287"/>
            <ac:spMk id="21" creationId="{0A2825E0-E3D6-6DDD-9A13-0E0A7ECB749A}"/>
          </ac:spMkLst>
        </pc:spChg>
        <pc:spChg chg="add mod">
          <ac:chgData name="Nagendra Vallepu" userId="901fede16ebe30c7" providerId="LiveId" clId="{8F0586CF-4421-40A6-BB01-71315B5694EB}" dt="2024-08-24T02:05:46.467" v="4738" actId="1076"/>
          <ac:spMkLst>
            <pc:docMk/>
            <pc:sldMk cId="675869233" sldId="287"/>
            <ac:spMk id="23" creationId="{7B295215-77B4-716D-5C8E-04A4E373EB09}"/>
          </ac:spMkLst>
        </pc:spChg>
        <pc:spChg chg="del">
          <ac:chgData name="Nagendra Vallepu" userId="901fede16ebe30c7" providerId="LiveId" clId="{8F0586CF-4421-40A6-BB01-71315B5694EB}" dt="2024-08-24T01:49:42.659" v="4622" actId="478"/>
          <ac:spMkLst>
            <pc:docMk/>
            <pc:sldMk cId="675869233" sldId="287"/>
            <ac:spMk id="24" creationId="{3F31DBDF-64A6-907F-588B-281C6C3F77CD}"/>
          </ac:spMkLst>
        </pc:spChg>
        <pc:spChg chg="add mod">
          <ac:chgData name="Nagendra Vallepu" userId="901fede16ebe30c7" providerId="LiveId" clId="{8F0586CF-4421-40A6-BB01-71315B5694EB}" dt="2024-08-24T02:08:02.849" v="4747" actId="1076"/>
          <ac:spMkLst>
            <pc:docMk/>
            <pc:sldMk cId="675869233" sldId="287"/>
            <ac:spMk id="27" creationId="{C2E36B68-D207-392F-D0D4-5A014A4E0FC8}"/>
          </ac:spMkLst>
        </pc:spChg>
        <pc:spChg chg="del">
          <ac:chgData name="Nagendra Vallepu" userId="901fede16ebe30c7" providerId="LiveId" clId="{8F0586CF-4421-40A6-BB01-71315B5694EB}" dt="2024-08-24T01:53:05.065" v="4628" actId="478"/>
          <ac:spMkLst>
            <pc:docMk/>
            <pc:sldMk cId="675869233" sldId="287"/>
            <ac:spMk id="28" creationId="{3FEA2BFD-A9CF-3B5D-1E31-DD5414107074}"/>
          </ac:spMkLst>
        </pc:spChg>
        <pc:graphicFrameChg chg="add del mod">
          <ac:chgData name="Nagendra Vallepu" userId="901fede16ebe30c7" providerId="LiveId" clId="{8F0586CF-4421-40A6-BB01-71315B5694EB}" dt="2024-08-24T02:06:41.242" v="4743" actId="478"/>
          <ac:graphicFrameMkLst>
            <pc:docMk/>
            <pc:sldMk cId="675869233" sldId="287"/>
            <ac:graphicFrameMk id="25" creationId="{6DCCE97F-8D83-FD9D-2DEA-99181895393D}"/>
          </ac:graphicFrameMkLst>
        </pc:graphicFrameChg>
        <pc:picChg chg="add del mod">
          <ac:chgData name="Nagendra Vallepu" userId="901fede16ebe30c7" providerId="LiveId" clId="{8F0586CF-4421-40A6-BB01-71315B5694EB}" dt="2024-08-24T02:08:57.913" v="4761" actId="1076"/>
          <ac:picMkLst>
            <pc:docMk/>
            <pc:sldMk cId="675869233" sldId="287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01:49:42.659" v="4622" actId="478"/>
          <ac:picMkLst>
            <pc:docMk/>
            <pc:sldMk cId="675869233" sldId="287"/>
            <ac:picMk id="11" creationId="{0717333E-B6EC-793E-8F79-573FC9DFB2BA}"/>
          </ac:picMkLst>
        </pc:picChg>
        <pc:picChg chg="del">
          <ac:chgData name="Nagendra Vallepu" userId="901fede16ebe30c7" providerId="LiveId" clId="{8F0586CF-4421-40A6-BB01-71315B5694EB}" dt="2024-08-24T01:49:42.659" v="4622" actId="478"/>
          <ac:picMkLst>
            <pc:docMk/>
            <pc:sldMk cId="675869233" sldId="287"/>
            <ac:picMk id="18" creationId="{EB5906D8-3D5B-0D13-2CA2-F8348396715D}"/>
          </ac:picMkLst>
        </pc:picChg>
      </pc:sldChg>
      <pc:sldChg chg="addSp delSp modSp add del mod">
        <pc:chgData name="Nagendra Vallepu" userId="901fede16ebe30c7" providerId="LiveId" clId="{8F0586CF-4421-40A6-BB01-71315B5694EB}" dt="2024-08-23T18:08:32.243" v="4558" actId="2696"/>
        <pc:sldMkLst>
          <pc:docMk/>
          <pc:sldMk cId="3374117821" sldId="287"/>
        </pc:sldMkLst>
        <pc:spChg chg="del">
          <ac:chgData name="Nagendra Vallepu" userId="901fede16ebe30c7" providerId="LiveId" clId="{8F0586CF-4421-40A6-BB01-71315B5694EB}" dt="2024-08-23T18:01:31.720" v="4550" actId="478"/>
          <ac:spMkLst>
            <pc:docMk/>
            <pc:sldMk cId="3374117821" sldId="287"/>
            <ac:spMk id="2" creationId="{96BEF08E-BA28-AC3D-E7D8-1A0E264F58E9}"/>
          </ac:spMkLst>
        </pc:spChg>
        <pc:spChg chg="del">
          <ac:chgData name="Nagendra Vallepu" userId="901fede16ebe30c7" providerId="LiveId" clId="{8F0586CF-4421-40A6-BB01-71315B5694EB}" dt="2024-08-23T18:01:31.720" v="4550" actId="478"/>
          <ac:spMkLst>
            <pc:docMk/>
            <pc:sldMk cId="3374117821" sldId="287"/>
            <ac:spMk id="5" creationId="{8D510890-D896-B6FC-B41D-B9418C7B1D61}"/>
          </ac:spMkLst>
        </pc:spChg>
        <pc:spChg chg="del">
          <ac:chgData name="Nagendra Vallepu" userId="901fede16ebe30c7" providerId="LiveId" clId="{8F0586CF-4421-40A6-BB01-71315B5694EB}" dt="2024-08-23T18:01:39.389" v="4551" actId="478"/>
          <ac:spMkLst>
            <pc:docMk/>
            <pc:sldMk cId="3374117821" sldId="287"/>
            <ac:spMk id="12" creationId="{72379B26-D0FE-A6E5-FFB7-42712598339C}"/>
          </ac:spMkLst>
        </pc:spChg>
        <pc:spChg chg="del">
          <ac:chgData name="Nagendra Vallepu" userId="901fede16ebe30c7" providerId="LiveId" clId="{8F0586CF-4421-40A6-BB01-71315B5694EB}" dt="2024-08-23T18:01:31.720" v="4550" actId="478"/>
          <ac:spMkLst>
            <pc:docMk/>
            <pc:sldMk cId="3374117821" sldId="287"/>
            <ac:spMk id="20" creationId="{9FACD274-918C-12CC-D8D5-37DCD1685670}"/>
          </ac:spMkLst>
        </pc:spChg>
        <pc:spChg chg="del">
          <ac:chgData name="Nagendra Vallepu" userId="901fede16ebe30c7" providerId="LiveId" clId="{8F0586CF-4421-40A6-BB01-71315B5694EB}" dt="2024-08-23T18:01:31.720" v="4550" actId="478"/>
          <ac:spMkLst>
            <pc:docMk/>
            <pc:sldMk cId="3374117821" sldId="287"/>
            <ac:spMk id="24" creationId="{3F31DBDF-64A6-907F-588B-281C6C3F77CD}"/>
          </ac:spMkLst>
        </pc:spChg>
        <pc:spChg chg="del">
          <ac:chgData name="Nagendra Vallepu" userId="901fede16ebe30c7" providerId="LiveId" clId="{8F0586CF-4421-40A6-BB01-71315B5694EB}" dt="2024-08-23T18:01:31.720" v="4550" actId="478"/>
          <ac:spMkLst>
            <pc:docMk/>
            <pc:sldMk cId="3374117821" sldId="287"/>
            <ac:spMk id="28" creationId="{3FEA2BFD-A9CF-3B5D-1E31-DD5414107074}"/>
          </ac:spMkLst>
        </pc:spChg>
        <pc:graphicFrameChg chg="add mod modGraphic">
          <ac:chgData name="Nagendra Vallepu" userId="901fede16ebe30c7" providerId="LiveId" clId="{8F0586CF-4421-40A6-BB01-71315B5694EB}" dt="2024-08-23T18:02:29.141" v="4555" actId="1076"/>
          <ac:graphicFrameMkLst>
            <pc:docMk/>
            <pc:sldMk cId="3374117821" sldId="287"/>
            <ac:graphicFrameMk id="3" creationId="{3D1FAC90-612F-4C13-2FFE-E6673EC6EB48}"/>
          </ac:graphicFrameMkLst>
        </pc:graphicFrameChg>
        <pc:picChg chg="del">
          <ac:chgData name="Nagendra Vallepu" userId="901fede16ebe30c7" providerId="LiveId" clId="{8F0586CF-4421-40A6-BB01-71315B5694EB}" dt="2024-08-23T18:01:31.720" v="4550" actId="478"/>
          <ac:picMkLst>
            <pc:docMk/>
            <pc:sldMk cId="3374117821" sldId="287"/>
            <ac:picMk id="11" creationId="{0717333E-B6EC-793E-8F79-573FC9DFB2BA}"/>
          </ac:picMkLst>
        </pc:picChg>
        <pc:picChg chg="del">
          <ac:chgData name="Nagendra Vallepu" userId="901fede16ebe30c7" providerId="LiveId" clId="{8F0586CF-4421-40A6-BB01-71315B5694EB}" dt="2024-08-23T18:01:31.720" v="4550" actId="478"/>
          <ac:picMkLst>
            <pc:docMk/>
            <pc:sldMk cId="3374117821" sldId="287"/>
            <ac:picMk id="18" creationId="{EB5906D8-3D5B-0D13-2CA2-F8348396715D}"/>
          </ac:picMkLst>
        </pc:picChg>
      </pc:sldChg>
      <pc:sldChg chg="addSp delSp modSp add mod modTransition">
        <pc:chgData name="Nagendra Vallepu" userId="901fede16ebe30c7" providerId="LiveId" clId="{8F0586CF-4421-40A6-BB01-71315B5694EB}" dt="2024-08-24T13:58:59.085" v="5356" actId="14100"/>
        <pc:sldMkLst>
          <pc:docMk/>
          <pc:sldMk cId="1386855668" sldId="288"/>
        </pc:sldMkLst>
        <pc:spChg chg="add mod">
          <ac:chgData name="Nagendra Vallepu" userId="901fede16ebe30c7" providerId="LiveId" clId="{8F0586CF-4421-40A6-BB01-71315B5694EB}" dt="2024-08-24T02:11:41.106" v="4767" actId="1076"/>
          <ac:spMkLst>
            <pc:docMk/>
            <pc:sldMk cId="1386855668" sldId="288"/>
            <ac:spMk id="3" creationId="{83B6EE15-399D-52C7-6978-56780F0C71F9}"/>
          </ac:spMkLst>
        </pc:spChg>
        <pc:picChg chg="add mod">
          <ac:chgData name="Nagendra Vallepu" userId="901fede16ebe30c7" providerId="LiveId" clId="{8F0586CF-4421-40A6-BB01-71315B5694EB}" dt="2024-08-24T06:00:57.781" v="5084"/>
          <ac:picMkLst>
            <pc:docMk/>
            <pc:sldMk cId="1386855668" sldId="288"/>
            <ac:picMk id="2" creationId="{4BA59D2F-8230-863F-C39B-B28330BABCCF}"/>
          </ac:picMkLst>
        </pc:picChg>
        <pc:picChg chg="mod">
          <ac:chgData name="Nagendra Vallepu" userId="901fede16ebe30c7" providerId="LiveId" clId="{8F0586CF-4421-40A6-BB01-71315B5694EB}" dt="2024-08-24T13:58:59.085" v="5356" actId="14100"/>
          <ac:picMkLst>
            <pc:docMk/>
            <pc:sldMk cId="1386855668" sldId="288"/>
            <ac:picMk id="7" creationId="{A0679350-1214-F600-A597-4CE747051566}"/>
          </ac:picMkLst>
        </pc:picChg>
        <pc:picChg chg="del">
          <ac:chgData name="Nagendra Vallepu" userId="901fede16ebe30c7" providerId="LiveId" clId="{8F0586CF-4421-40A6-BB01-71315B5694EB}" dt="2024-08-24T06:00:57.523" v="5083" actId="478"/>
          <ac:picMkLst>
            <pc:docMk/>
            <pc:sldMk cId="1386855668" sldId="288"/>
            <ac:picMk id="15" creationId="{E6FBBF65-917B-99E7-EAA9-5AA66208653B}"/>
          </ac:picMkLst>
        </pc:picChg>
      </pc:sldChg>
      <pc:sldChg chg="addSp delSp modSp add mod modTransition modAnim modNotesTx">
        <pc:chgData name="Nagendra Vallepu" userId="901fede16ebe30c7" providerId="LiveId" clId="{8F0586CF-4421-40A6-BB01-71315B5694EB}" dt="2024-08-25T17:58:04.644" v="8458"/>
        <pc:sldMkLst>
          <pc:docMk/>
          <pc:sldMk cId="623260153" sldId="289"/>
        </pc:sldMkLst>
        <pc:spChg chg="add">
          <ac:chgData name="Nagendra Vallepu" userId="901fede16ebe30c7" providerId="LiveId" clId="{8F0586CF-4421-40A6-BB01-71315B5694EB}" dt="2024-08-24T02:17:20.042" v="4773"/>
          <ac:spMkLst>
            <pc:docMk/>
            <pc:sldMk cId="623260153" sldId="289"/>
            <ac:spMk id="2" creationId="{3E82B4E4-A6F3-0C42-46FE-7B93B014C4E9}"/>
          </ac:spMkLst>
        </pc:spChg>
        <pc:spChg chg="del">
          <ac:chgData name="Nagendra Vallepu" userId="901fede16ebe30c7" providerId="LiveId" clId="{8F0586CF-4421-40A6-BB01-71315B5694EB}" dt="2024-08-24T02:13:28.107" v="4772" actId="478"/>
          <ac:spMkLst>
            <pc:docMk/>
            <pc:sldMk cId="623260153" sldId="289"/>
            <ac:spMk id="3" creationId="{83B6EE15-399D-52C7-6978-56780F0C71F9}"/>
          </ac:spMkLst>
        </pc:spChg>
        <pc:spChg chg="add del mod">
          <ac:chgData name="Nagendra Vallepu" userId="901fede16ebe30c7" providerId="LiveId" clId="{8F0586CF-4421-40A6-BB01-71315B5694EB}" dt="2024-08-24T02:17:30.489" v="4775" actId="478"/>
          <ac:spMkLst>
            <pc:docMk/>
            <pc:sldMk cId="623260153" sldId="289"/>
            <ac:spMk id="5" creationId="{8512B17A-0908-C608-F577-1D8D96AA4085}"/>
          </ac:spMkLst>
        </pc:spChg>
        <pc:spChg chg="del">
          <ac:chgData name="Nagendra Vallepu" userId="901fede16ebe30c7" providerId="LiveId" clId="{8F0586CF-4421-40A6-BB01-71315B5694EB}" dt="2024-08-24T02:13:28.107" v="4772" actId="478"/>
          <ac:spMkLst>
            <pc:docMk/>
            <pc:sldMk cId="623260153" sldId="289"/>
            <ac:spMk id="10" creationId="{94EDC9EC-9B79-23B5-F782-C11BFF245D3C}"/>
          </ac:spMkLst>
        </pc:spChg>
        <pc:spChg chg="add del mod">
          <ac:chgData name="Nagendra Vallepu" userId="901fede16ebe30c7" providerId="LiveId" clId="{8F0586CF-4421-40A6-BB01-71315B5694EB}" dt="2024-08-24T05:51:59.474" v="4959" actId="478"/>
          <ac:spMkLst>
            <pc:docMk/>
            <pc:sldMk cId="623260153" sldId="289"/>
            <ac:spMk id="11" creationId="{F24CB1D8-CA97-B8A9-D9B5-C4F41E8DBEF9}"/>
          </ac:spMkLst>
        </pc:spChg>
        <pc:spChg chg="add mod">
          <ac:chgData name="Nagendra Vallepu" userId="901fede16ebe30c7" providerId="LiveId" clId="{8F0586CF-4421-40A6-BB01-71315B5694EB}" dt="2024-08-24T18:35:23.552" v="7666" actId="1076"/>
          <ac:spMkLst>
            <pc:docMk/>
            <pc:sldMk cId="623260153" sldId="289"/>
            <ac:spMk id="12" creationId="{8D74A4D5-F74A-97C3-4FAD-A80CC53CCC79}"/>
          </ac:spMkLst>
        </pc:spChg>
        <pc:spChg chg="del">
          <ac:chgData name="Nagendra Vallepu" userId="901fede16ebe30c7" providerId="LiveId" clId="{8F0586CF-4421-40A6-BB01-71315B5694EB}" dt="2024-08-24T02:13:28.107" v="4772" actId="478"/>
          <ac:spMkLst>
            <pc:docMk/>
            <pc:sldMk cId="623260153" sldId="289"/>
            <ac:spMk id="13" creationId="{E95B58C3-FB00-6ED1-16F2-C5FE6D4F4DBA}"/>
          </ac:spMkLst>
        </pc:spChg>
        <pc:spChg chg="del">
          <ac:chgData name="Nagendra Vallepu" userId="901fede16ebe30c7" providerId="LiveId" clId="{8F0586CF-4421-40A6-BB01-71315B5694EB}" dt="2024-08-24T05:59:02.165" v="5073" actId="478"/>
          <ac:spMkLst>
            <pc:docMk/>
            <pc:sldMk cId="623260153" sldId="289"/>
            <ac:spMk id="14" creationId="{C7B40995-3FB3-C331-484A-D22954D1C58D}"/>
          </ac:spMkLst>
        </pc:spChg>
        <pc:spChg chg="del">
          <ac:chgData name="Nagendra Vallepu" userId="901fede16ebe30c7" providerId="LiveId" clId="{8F0586CF-4421-40A6-BB01-71315B5694EB}" dt="2024-08-24T02:13:28.107" v="4772" actId="478"/>
          <ac:spMkLst>
            <pc:docMk/>
            <pc:sldMk cId="623260153" sldId="289"/>
            <ac:spMk id="17" creationId="{C49A42CA-89DE-CBEF-CF28-EAAF4A7834FE}"/>
          </ac:spMkLst>
        </pc:spChg>
        <pc:spChg chg="add mod">
          <ac:chgData name="Nagendra Vallepu" userId="901fede16ebe30c7" providerId="LiveId" clId="{8F0586CF-4421-40A6-BB01-71315B5694EB}" dt="2024-08-24T18:35:23.552" v="7666" actId="1076"/>
          <ac:spMkLst>
            <pc:docMk/>
            <pc:sldMk cId="623260153" sldId="289"/>
            <ac:spMk id="20" creationId="{64E4FABE-8199-3BE1-5171-0D1E8096AEB6}"/>
          </ac:spMkLst>
        </pc:spChg>
        <pc:spChg chg="del">
          <ac:chgData name="Nagendra Vallepu" userId="901fede16ebe30c7" providerId="LiveId" clId="{8F0586CF-4421-40A6-BB01-71315B5694EB}" dt="2024-08-24T02:13:28.107" v="4772" actId="478"/>
          <ac:spMkLst>
            <pc:docMk/>
            <pc:sldMk cId="623260153" sldId="289"/>
            <ac:spMk id="21" creationId="{0A2825E0-E3D6-6DDD-9A13-0E0A7ECB749A}"/>
          </ac:spMkLst>
        </pc:spChg>
        <pc:spChg chg="add mod">
          <ac:chgData name="Nagendra Vallepu" userId="901fede16ebe30c7" providerId="LiveId" clId="{8F0586CF-4421-40A6-BB01-71315B5694EB}" dt="2024-08-24T18:35:23.552" v="7666" actId="1076"/>
          <ac:spMkLst>
            <pc:docMk/>
            <pc:sldMk cId="623260153" sldId="289"/>
            <ac:spMk id="21" creationId="{C86EAA52-DF35-2231-8600-825EC8B31D26}"/>
          </ac:spMkLst>
        </pc:spChg>
        <pc:spChg chg="del">
          <ac:chgData name="Nagendra Vallepu" userId="901fede16ebe30c7" providerId="LiveId" clId="{8F0586CF-4421-40A6-BB01-71315B5694EB}" dt="2024-08-24T02:13:28.107" v="4772" actId="478"/>
          <ac:spMkLst>
            <pc:docMk/>
            <pc:sldMk cId="623260153" sldId="289"/>
            <ac:spMk id="23" creationId="{7B295215-77B4-716D-5C8E-04A4E373EB09}"/>
          </ac:spMkLst>
        </pc:spChg>
        <pc:spChg chg="add del mod">
          <ac:chgData name="Nagendra Vallepu" userId="901fede16ebe30c7" providerId="LiveId" clId="{8F0586CF-4421-40A6-BB01-71315B5694EB}" dt="2024-08-24T06:10:08.040" v="5166" actId="478"/>
          <ac:spMkLst>
            <pc:docMk/>
            <pc:sldMk cId="623260153" sldId="289"/>
            <ac:spMk id="24" creationId="{DDCD74BD-DB88-7590-E983-08AE55DBBC7B}"/>
          </ac:spMkLst>
        </pc:spChg>
        <pc:spChg chg="add mod">
          <ac:chgData name="Nagendra Vallepu" userId="901fede16ebe30c7" providerId="LiveId" clId="{8F0586CF-4421-40A6-BB01-71315B5694EB}" dt="2024-08-24T18:35:23.552" v="7666" actId="1076"/>
          <ac:spMkLst>
            <pc:docMk/>
            <pc:sldMk cId="623260153" sldId="289"/>
            <ac:spMk id="25" creationId="{383EA49C-22B8-7DD0-3932-F38E3E3D9B6F}"/>
          </ac:spMkLst>
        </pc:spChg>
        <pc:spChg chg="del">
          <ac:chgData name="Nagendra Vallepu" userId="901fede16ebe30c7" providerId="LiveId" clId="{8F0586CF-4421-40A6-BB01-71315B5694EB}" dt="2024-08-24T02:13:28.107" v="4772" actId="478"/>
          <ac:spMkLst>
            <pc:docMk/>
            <pc:sldMk cId="623260153" sldId="289"/>
            <ac:spMk id="27" creationId="{C2E36B68-D207-392F-D0D4-5A014A4E0FC8}"/>
          </ac:spMkLst>
        </pc:spChg>
        <pc:spChg chg="add mod">
          <ac:chgData name="Nagendra Vallepu" userId="901fede16ebe30c7" providerId="LiveId" clId="{8F0586CF-4421-40A6-BB01-71315B5694EB}" dt="2024-08-24T18:35:23.552" v="7666" actId="1076"/>
          <ac:spMkLst>
            <pc:docMk/>
            <pc:sldMk cId="623260153" sldId="289"/>
            <ac:spMk id="27" creationId="{D7F44F51-A6D5-D8AF-DE10-330DD8D3257A}"/>
          </ac:spMkLst>
        </pc:spChg>
        <pc:spChg chg="add mod">
          <ac:chgData name="Nagendra Vallepu" userId="901fede16ebe30c7" providerId="LiveId" clId="{8F0586CF-4421-40A6-BB01-71315B5694EB}" dt="2024-08-24T18:35:23.552" v="7666" actId="1076"/>
          <ac:spMkLst>
            <pc:docMk/>
            <pc:sldMk cId="623260153" sldId="289"/>
            <ac:spMk id="30" creationId="{ADBD3933-7886-387D-A745-3CC93EA19634}"/>
          </ac:spMkLst>
        </pc:spChg>
        <pc:picChg chg="add del mod">
          <ac:chgData name="Nagendra Vallepu" userId="901fede16ebe30c7" providerId="LiveId" clId="{8F0586CF-4421-40A6-BB01-71315B5694EB}" dt="2024-08-24T05:51:09.172" v="4946" actId="478"/>
          <ac:picMkLst>
            <pc:docMk/>
            <pc:sldMk cId="623260153" sldId="289"/>
            <ac:picMk id="5" creationId="{80377321-ADC1-C60D-B27E-4090BD7CE292}"/>
          </ac:picMkLst>
        </pc:picChg>
        <pc:picChg chg="mod">
          <ac:chgData name="Nagendra Vallepu" userId="901fede16ebe30c7" providerId="LiveId" clId="{8F0586CF-4421-40A6-BB01-71315B5694EB}" dt="2024-08-24T18:35:56.456" v="7670" actId="1076"/>
          <ac:picMkLst>
            <pc:docMk/>
            <pc:sldMk cId="623260153" sldId="289"/>
            <ac:picMk id="7" creationId="{A0679350-1214-F600-A597-4CE747051566}"/>
          </ac:picMkLst>
        </pc:picChg>
        <pc:picChg chg="add del mod">
          <ac:chgData name="Nagendra Vallepu" userId="901fede16ebe30c7" providerId="LiveId" clId="{8F0586CF-4421-40A6-BB01-71315B5694EB}" dt="2024-08-24T05:51:09.172" v="4946" actId="478"/>
          <ac:picMkLst>
            <pc:docMk/>
            <pc:sldMk cId="623260153" sldId="289"/>
            <ac:picMk id="9" creationId="{24B9010F-A597-D7F7-98B9-D2E0E2D7F113}"/>
          </ac:picMkLst>
        </pc:picChg>
        <pc:picChg chg="mod">
          <ac:chgData name="Nagendra Vallepu" userId="901fede16ebe30c7" providerId="LiveId" clId="{8F0586CF-4421-40A6-BB01-71315B5694EB}" dt="2024-08-24T06:00:47.551" v="5082" actId="1440"/>
          <ac:picMkLst>
            <pc:docMk/>
            <pc:sldMk cId="623260153" sldId="289"/>
            <ac:picMk id="15" creationId="{E6FBBF65-917B-99E7-EAA9-5AA66208653B}"/>
          </ac:picMkLst>
        </pc:picChg>
        <pc:picChg chg="add mod">
          <ac:chgData name="Nagendra Vallepu" userId="901fede16ebe30c7" providerId="LiveId" clId="{8F0586CF-4421-40A6-BB01-71315B5694EB}" dt="2024-08-24T18:35:23.552" v="7666" actId="1076"/>
          <ac:picMkLst>
            <pc:docMk/>
            <pc:sldMk cId="623260153" sldId="289"/>
            <ac:picMk id="16" creationId="{03D71B76-E5AC-B493-78DC-A6C4048D1CF8}"/>
          </ac:picMkLst>
        </pc:picChg>
        <pc:picChg chg="add mod">
          <ac:chgData name="Nagendra Vallepu" userId="901fede16ebe30c7" providerId="LiveId" clId="{8F0586CF-4421-40A6-BB01-71315B5694EB}" dt="2024-08-24T18:35:23.552" v="7666" actId="1076"/>
          <ac:picMkLst>
            <pc:docMk/>
            <pc:sldMk cId="623260153" sldId="289"/>
            <ac:picMk id="18" creationId="{5A300A6B-BCCF-F3CE-CBB0-602390106EDC}"/>
          </ac:picMkLst>
        </pc:picChg>
        <pc:picChg chg="add mod">
          <ac:chgData name="Nagendra Vallepu" userId="901fede16ebe30c7" providerId="LiveId" clId="{8F0586CF-4421-40A6-BB01-71315B5694EB}" dt="2024-08-24T18:35:23.552" v="7666" actId="1076"/>
          <ac:picMkLst>
            <pc:docMk/>
            <pc:sldMk cId="623260153" sldId="289"/>
            <ac:picMk id="23" creationId="{8F23FB9A-64CA-D7D0-6FDC-3828B81ECDDA}"/>
          </ac:picMkLst>
        </pc:picChg>
        <pc:picChg chg="add mod">
          <ac:chgData name="Nagendra Vallepu" userId="901fede16ebe30c7" providerId="LiveId" clId="{8F0586CF-4421-40A6-BB01-71315B5694EB}" dt="2024-08-24T18:35:23.552" v="7666" actId="1076"/>
          <ac:picMkLst>
            <pc:docMk/>
            <pc:sldMk cId="623260153" sldId="289"/>
            <ac:picMk id="2050" creationId="{B01CBB68-154A-A5C9-371F-4222F5823419}"/>
          </ac:picMkLst>
        </pc:picChg>
        <pc:picChg chg="add del mod">
          <ac:chgData name="Nagendra Vallepu" userId="901fede16ebe30c7" providerId="LiveId" clId="{8F0586CF-4421-40A6-BB01-71315B5694EB}" dt="2024-08-24T06:15:14.861" v="5188" actId="478"/>
          <ac:picMkLst>
            <pc:docMk/>
            <pc:sldMk cId="623260153" sldId="289"/>
            <ac:picMk id="2052" creationId="{5B8C497A-33B1-8BAE-DDD7-7AB513E6BA61}"/>
          </ac:picMkLst>
        </pc:picChg>
        <pc:picChg chg="add mod">
          <ac:chgData name="Nagendra Vallepu" userId="901fede16ebe30c7" providerId="LiveId" clId="{8F0586CF-4421-40A6-BB01-71315B5694EB}" dt="2024-08-24T18:36:29.524" v="7687" actId="1440"/>
          <ac:picMkLst>
            <pc:docMk/>
            <pc:sldMk cId="623260153" sldId="289"/>
            <ac:picMk id="2054" creationId="{92850917-DD48-7D42-8B7E-851AE402F7EA}"/>
          </ac:picMkLst>
        </pc:picChg>
        <pc:inkChg chg="add del">
          <ac:chgData name="Nagendra Vallepu" userId="901fede16ebe30c7" providerId="LiveId" clId="{8F0586CF-4421-40A6-BB01-71315B5694EB}" dt="2024-08-24T06:41:57.651" v="5240" actId="478"/>
          <ac:inkMkLst>
            <pc:docMk/>
            <pc:sldMk cId="623260153" sldId="289"/>
            <ac:inkMk id="28" creationId="{C50F9072-AD89-5F86-D6EE-46EFA212F8B4}"/>
          </ac:inkMkLst>
        </pc:inkChg>
      </pc:sldChg>
      <pc:sldChg chg="new del">
        <pc:chgData name="Nagendra Vallepu" userId="901fede16ebe30c7" providerId="LiveId" clId="{8F0586CF-4421-40A6-BB01-71315B5694EB}" dt="2024-08-24T02:12:00.725" v="4770" actId="47"/>
        <pc:sldMkLst>
          <pc:docMk/>
          <pc:sldMk cId="2511277366" sldId="289"/>
        </pc:sldMkLst>
      </pc:sldChg>
      <pc:sldChg chg="add del modAnim">
        <pc:chgData name="Nagendra Vallepu" userId="901fede16ebe30c7" providerId="LiveId" clId="{8F0586CF-4421-40A6-BB01-71315B5694EB}" dt="2024-08-25T17:37:28.939" v="7761" actId="47"/>
        <pc:sldMkLst>
          <pc:docMk/>
          <pc:sldMk cId="3404220143" sldId="290"/>
        </pc:sldMkLst>
      </pc:sldChg>
      <pc:sldChg chg="add del">
        <pc:chgData name="Nagendra Vallepu" userId="901fede16ebe30c7" providerId="LiveId" clId="{8F0586CF-4421-40A6-BB01-71315B5694EB}" dt="2024-08-25T17:37:28.939" v="7761" actId="47"/>
        <pc:sldMkLst>
          <pc:docMk/>
          <pc:sldMk cId="2215559323" sldId="291"/>
        </pc:sldMkLst>
      </pc:sldChg>
    </pc:docChg>
  </pc:docChgLst>
  <pc:docChgLst>
    <pc:chgData name="Nagendra Vallepu" userId="901fede16ebe30c7" providerId="LiveId" clId="{382A982A-0FA5-4955-B5B5-7DC6F44C8D71}"/>
    <pc:docChg chg="modSld">
      <pc:chgData name="Nagendra Vallepu" userId="901fede16ebe30c7" providerId="LiveId" clId="{382A982A-0FA5-4955-B5B5-7DC6F44C8D71}" dt="2024-11-23T18:13:45.930" v="2" actId="20577"/>
      <pc:docMkLst>
        <pc:docMk/>
      </pc:docMkLst>
      <pc:sldChg chg="modNotesTx">
        <pc:chgData name="Nagendra Vallepu" userId="901fede16ebe30c7" providerId="LiveId" clId="{382A982A-0FA5-4955-B5B5-7DC6F44C8D71}" dt="2024-11-23T18:13:45.930" v="2" actId="20577"/>
        <pc:sldMkLst>
          <pc:docMk/>
          <pc:sldMk cId="3407345761" sldId="256"/>
        </pc:sldMkLst>
      </pc:sldChg>
      <pc:sldChg chg="modNotesTx">
        <pc:chgData name="Nagendra Vallepu" userId="901fede16ebe30c7" providerId="LiveId" clId="{382A982A-0FA5-4955-B5B5-7DC6F44C8D71}" dt="2024-11-23T18:13:20.689" v="0" actId="20577"/>
        <pc:sldMkLst>
          <pc:docMk/>
          <pc:sldMk cId="4156902175" sldId="282"/>
        </pc:sldMkLst>
      </pc:sldChg>
      <pc:sldChg chg="modNotesTx">
        <pc:chgData name="Nagendra Vallepu" userId="901fede16ebe30c7" providerId="LiveId" clId="{382A982A-0FA5-4955-B5B5-7DC6F44C8D71}" dt="2024-11-23T18:13:27.056" v="1" actId="20577"/>
        <pc:sldMkLst>
          <pc:docMk/>
          <pc:sldMk cId="2808539198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350F91-1212-4C29-9251-3D0E2D903471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0A28F-52C6-40C8-9054-7AEA1856BD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0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489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474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581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041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428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268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CAGR is not a return but a hypothetical representational figure.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306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be divided into 3 categories</a:t>
            </a:r>
          </a:p>
          <a:p>
            <a:endParaRPr lang="en-US" dirty="0"/>
          </a:p>
          <a:p>
            <a:r>
              <a:rPr lang="en-US" dirty="0"/>
              <a:t>&gt;25% == Meghalaya, Goa, Karnataka</a:t>
            </a:r>
          </a:p>
          <a:p>
            <a:endParaRPr lang="en-US" dirty="0"/>
          </a:p>
          <a:p>
            <a:r>
              <a:rPr lang="en-US" dirty="0"/>
              <a:t>Between 20 and 25% == Delhi, Rajasthan, Gujarat and Assam</a:t>
            </a:r>
          </a:p>
          <a:p>
            <a:endParaRPr lang="en-US" dirty="0"/>
          </a:p>
          <a:p>
            <a:r>
              <a:rPr lang="en-US" dirty="0"/>
              <a:t>Less than 20% == Mizoram, Arunachal Pradesh, Andaman &amp; Nicobar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562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Sales are dipping by the end of Q1</a:t>
            </a:r>
          </a:p>
          <a:p>
            <a:r>
              <a:rPr lang="en-US" dirty="0"/>
              <a:t>Slowly picking up in Q2 &amp; Q3</a:t>
            </a:r>
          </a:p>
          <a:p>
            <a:r>
              <a:rPr lang="en-US" dirty="0"/>
              <a:t>Peaking at end of Q4 at almost double of Q1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978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267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Revenue growth rate is slightly higher in 4 wheelers category compared to 2 –wheelers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8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599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560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89003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Faster Adoption and Manufacturing of Electric Vehicles</a:t>
            </a:r>
          </a:p>
          <a:p>
            <a:endParaRPr lang="en-US" dirty="0"/>
          </a:p>
          <a:p>
            <a:r>
              <a:rPr lang="en-US" b="1" dirty="0"/>
              <a:t>Supply-side incentives</a:t>
            </a:r>
            <a:r>
              <a:rPr lang="en-US" dirty="0"/>
              <a:t> are measures taken by governments to encourage the production and supply of goods or services. These will benefit manufactures, producers or business involved in creation and distribution of </a:t>
            </a:r>
            <a:r>
              <a:rPr lang="en-US" dirty="0" err="1"/>
              <a:t>Evs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Demand-side incentives</a:t>
            </a:r>
            <a:r>
              <a:rPr lang="en-US" dirty="0"/>
              <a:t> are measures were targeted at customers encouraging them to purchase electric vehicles.</a:t>
            </a:r>
          </a:p>
          <a:p>
            <a:endParaRPr lang="en-US" dirty="0"/>
          </a:p>
          <a:p>
            <a:r>
              <a:rPr lang="en-US" dirty="0"/>
              <a:t>Why every country is promoting electric vehicles?</a:t>
            </a:r>
          </a:p>
          <a:p>
            <a:endParaRPr lang="en-US" dirty="0"/>
          </a:p>
          <a:p>
            <a:r>
              <a:rPr lang="en-IN" b="0" i="0" dirty="0">
                <a:solidFill>
                  <a:srgbClr val="E8EAED"/>
                </a:solidFill>
                <a:effectLst/>
                <a:highlight>
                  <a:srgbClr val="202124"/>
                </a:highlight>
                <a:latin typeface="Google Sans"/>
              </a:rPr>
              <a:t>Because of the Global Climate Pledge which was undertaken by all countries to reduce the Emissions.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92193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all these factors, Customers are choosing 4-wheeler EVs.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262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Total Cost of Ownership is lower than an alternative segment of a product, then it is considered as </a:t>
            </a:r>
            <a:r>
              <a:rPr lang="en-US" b="1" dirty="0"/>
              <a:t>TCO Positive</a:t>
            </a:r>
          </a:p>
          <a:p>
            <a:endParaRPr lang="en-US" b="1" dirty="0"/>
          </a:p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5295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4950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46115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1533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4887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E2EEFF"/>
              </a:solidFill>
              <a:effectLst/>
              <a:latin typeface="Google San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381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65304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1764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8019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247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063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8546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087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526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40A28F-52C6-40C8-9054-7AEA1856BD28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8784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22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743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6447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195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7806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39107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308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3960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4237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6903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54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9122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57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887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27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922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05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990EA30-C02E-46D6-B0B6-7996A8D72A6C}" type="datetimeFigureOut">
              <a:rPr lang="en-IN" smtClean="0"/>
              <a:t>23-11-2024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F664BB8-3E81-46B8-B1BA-15A79C94F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0700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12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3.jpe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5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ssets.kpmg.com/content/dam/kpmg/in/pdf/2023/04/Technology-at-the-forefront-of-Electric-Vehicle.pdf" TargetMode="External"/><Relationship Id="rId5" Type="http://schemas.openxmlformats.org/officeDocument/2006/relationships/hyperlink" Target="https://blume.vc/reports/the-road-to-electric-vehicles-a-primer-to-decode-the-ecosystem" TargetMode="Externa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jpe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1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7F290-CBE4-C18E-110E-D10CAA487E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5F2D3D-5355-41E7-9277-C6D8C842F9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4E8730-D0BB-A966-1375-97F0FF7D1E72}"/>
              </a:ext>
            </a:extLst>
          </p:cNvPr>
          <p:cNvSpPr txBox="1"/>
          <p:nvPr/>
        </p:nvSpPr>
        <p:spPr>
          <a:xfrm>
            <a:off x="9635672" y="6110725"/>
            <a:ext cx="2340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Presented By:</a:t>
            </a:r>
          </a:p>
          <a:p>
            <a:r>
              <a:rPr lang="en-US" dirty="0"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Nagendra Vallepu</a:t>
            </a:r>
            <a:endParaRPr lang="en-IN" dirty="0">
              <a:latin typeface="Cascadia Code Light" panose="020B0609020000020004" pitchFamily="49" charset="0"/>
              <a:ea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82FD5F-806A-9F7E-75A7-BC7D3804E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4" y="1086186"/>
            <a:ext cx="4602771" cy="3370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220783-EC92-483C-C3DD-7A9B97750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83" y="4800600"/>
            <a:ext cx="444500" cy="444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84993A-697C-CE3E-B90E-C0192E8AD4CD}"/>
              </a:ext>
            </a:extLst>
          </p:cNvPr>
          <p:cNvSpPr txBox="1"/>
          <p:nvPr/>
        </p:nvSpPr>
        <p:spPr>
          <a:xfrm>
            <a:off x="4507983" y="4822795"/>
            <a:ext cx="3724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Bahnschrift" panose="020B0502040204020203" pitchFamily="34" charset="0"/>
              </a:rPr>
              <a:t>Resume Project Challenge #12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FA82B-1295-02D7-DE05-87BA4193A3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0734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4F4C7-4D55-EFDF-1A02-AAFB6AC4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907287" y="160418"/>
            <a:ext cx="775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800" dirty="0"/>
              <a:t>1. List the top 3 and bottom 3 makers for the fiscal years 2023 and 2024 in terms of the number of 2-wheelers sold.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209EC-2388-B24C-8F0C-CCDC89DA3DE8}"/>
              </a:ext>
            </a:extLst>
          </p:cNvPr>
          <p:cNvSpPr txBox="1"/>
          <p:nvPr/>
        </p:nvSpPr>
        <p:spPr>
          <a:xfrm>
            <a:off x="2061376" y="1395010"/>
            <a:ext cx="1066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2023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BD7C5-F8B5-C381-DFAD-7954E5702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26" y="2416300"/>
            <a:ext cx="4320000" cy="1547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3B8AF-CC6A-F39F-3510-16222890C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426" y="4602307"/>
            <a:ext cx="4320000" cy="1448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AA30AA-545E-C4AE-78FB-B13DFFAB8CD9}"/>
              </a:ext>
            </a:extLst>
          </p:cNvPr>
          <p:cNvSpPr txBox="1"/>
          <p:nvPr/>
        </p:nvSpPr>
        <p:spPr>
          <a:xfrm>
            <a:off x="426476" y="1963259"/>
            <a:ext cx="177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800" b="1" dirty="0"/>
              <a:t>Top 5 Makers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9EF201-C328-3A97-C63E-92FF2CB4A48C}"/>
              </a:ext>
            </a:extLst>
          </p:cNvPr>
          <p:cNvSpPr txBox="1"/>
          <p:nvPr/>
        </p:nvSpPr>
        <p:spPr>
          <a:xfrm>
            <a:off x="434426" y="4149835"/>
            <a:ext cx="219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800" b="1" dirty="0"/>
              <a:t>Bottom 5 Makers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7A2187-4D24-E988-C92D-D6F97F868DBB}"/>
              </a:ext>
            </a:extLst>
          </p:cNvPr>
          <p:cNvSpPr txBox="1"/>
          <p:nvPr/>
        </p:nvSpPr>
        <p:spPr>
          <a:xfrm>
            <a:off x="9127646" y="1369924"/>
            <a:ext cx="1066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2024</a:t>
            </a:r>
            <a:endParaRPr lang="en-US" sz="2800" b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C6988C-C7D8-E92F-1E3D-70A9DC4B4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696" y="2357630"/>
            <a:ext cx="4320000" cy="15641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1CD61E-4184-4F52-8EF2-ED49BF3644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0696" y="4548628"/>
            <a:ext cx="4320000" cy="14355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150BB5A-C144-DDBD-C528-06092FA5AFA8}"/>
              </a:ext>
            </a:extLst>
          </p:cNvPr>
          <p:cNvSpPr txBox="1"/>
          <p:nvPr/>
        </p:nvSpPr>
        <p:spPr>
          <a:xfrm>
            <a:off x="7500696" y="4087352"/>
            <a:ext cx="219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800" b="1" dirty="0"/>
              <a:t>Bottom 5 Makers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A1186-9A0F-C6F6-75A7-7FDF7D92E1E1}"/>
              </a:ext>
            </a:extLst>
          </p:cNvPr>
          <p:cNvSpPr txBox="1"/>
          <p:nvPr/>
        </p:nvSpPr>
        <p:spPr>
          <a:xfrm>
            <a:off x="7500696" y="1946230"/>
            <a:ext cx="177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800" b="1" dirty="0"/>
              <a:t>Top 5 Makers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30D185-1A31-F743-E202-0795A6F8DC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4299990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7" grpId="0"/>
      <p:bldP spid="18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4F4C7-4D55-EFDF-1A02-AAFB6AC4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839445" y="175839"/>
            <a:ext cx="775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2. </a:t>
            </a:r>
            <a:r>
              <a:rPr lang="en-US" sz="1800" b="0" i="0" u="none" strike="noStrike" baseline="0" dirty="0">
                <a:latin typeface="Aptos" panose="020B0004020202020204" pitchFamily="34" charset="0"/>
              </a:rPr>
              <a:t>Identify the top 5 states with the highest penetration rate in 2-wheeler and 4-wheeler EV sales in FY 2024. </a:t>
            </a:r>
            <a:endParaRPr lang="en-US" sz="1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AA30AA-545E-C4AE-78FB-B13DFFAB8CD9}"/>
              </a:ext>
            </a:extLst>
          </p:cNvPr>
          <p:cNvSpPr txBox="1"/>
          <p:nvPr/>
        </p:nvSpPr>
        <p:spPr>
          <a:xfrm>
            <a:off x="8058784" y="1407284"/>
            <a:ext cx="177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800" b="1" dirty="0"/>
              <a:t>2- Wheelers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2A1186-9A0F-C6F6-75A7-7FDF7D92E1E1}"/>
              </a:ext>
            </a:extLst>
          </p:cNvPr>
          <p:cNvSpPr txBox="1"/>
          <p:nvPr/>
        </p:nvSpPr>
        <p:spPr>
          <a:xfrm>
            <a:off x="8138366" y="4025947"/>
            <a:ext cx="1777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800" b="1" dirty="0"/>
              <a:t>4- Wheelers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A5987D-4AAA-91A0-F7A3-7C0044FFF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848" y="1843847"/>
            <a:ext cx="4602885" cy="17579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F0BA70-6B4F-98F0-0570-BB02273CB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848" y="4473354"/>
            <a:ext cx="4762049" cy="16988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1A46CC5-2BBA-1850-D9BE-BC907FC091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37F7C4-BFCA-55F8-BB44-B62DD98306F2}"/>
              </a:ext>
            </a:extLst>
          </p:cNvPr>
          <p:cNvSpPr/>
          <p:nvPr/>
        </p:nvSpPr>
        <p:spPr>
          <a:xfrm>
            <a:off x="1190625" y="2430858"/>
            <a:ext cx="2926178" cy="106481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A3AE4-DF5D-285B-0303-F427832C9A25}"/>
              </a:ext>
            </a:extLst>
          </p:cNvPr>
          <p:cNvSpPr txBox="1"/>
          <p:nvPr/>
        </p:nvSpPr>
        <p:spPr>
          <a:xfrm>
            <a:off x="1839445" y="2649659"/>
            <a:ext cx="1543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</a:rPr>
              <a:t>No. of EV’s sold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584B46-3952-37F0-C30C-CBF4EFFC7C32}"/>
              </a:ext>
            </a:extLst>
          </p:cNvPr>
          <p:cNvSpPr txBox="1"/>
          <p:nvPr/>
        </p:nvSpPr>
        <p:spPr>
          <a:xfrm>
            <a:off x="1402873" y="2735802"/>
            <a:ext cx="2713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</a:rPr>
              <a:t>__________________________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B01403-7A63-6DEF-399F-673582F17E77}"/>
              </a:ext>
            </a:extLst>
          </p:cNvPr>
          <p:cNvSpPr txBox="1"/>
          <p:nvPr/>
        </p:nvSpPr>
        <p:spPr>
          <a:xfrm>
            <a:off x="1470754" y="2965219"/>
            <a:ext cx="235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400" b="1" dirty="0">
                <a:solidFill>
                  <a:schemeClr val="bg1"/>
                </a:solidFill>
              </a:rPr>
              <a:t>No. of Total Vehicles Sold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9C60E9-40AD-B75D-A9F0-E9BD49C3B45D}"/>
              </a:ext>
            </a:extLst>
          </p:cNvPr>
          <p:cNvSpPr txBox="1"/>
          <p:nvPr/>
        </p:nvSpPr>
        <p:spPr>
          <a:xfrm>
            <a:off x="1588200" y="1980953"/>
            <a:ext cx="2240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800" b="1" dirty="0"/>
              <a:t>Penetration Rate</a:t>
            </a:r>
          </a:p>
        </p:txBody>
      </p:sp>
    </p:spTree>
    <p:extLst>
      <p:ext uri="{BB962C8B-B14F-4D97-AF65-F5344CB8AC3E}">
        <p14:creationId xmlns:p14="http://schemas.microsoft.com/office/powerpoint/2010/main" val="30035056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4" grpId="0" animBg="1"/>
      <p:bldP spid="5" grpId="0"/>
      <p:bldP spid="9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888616" y="175839"/>
            <a:ext cx="775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3. List the states with negative penetration (decline) in EV sales from 2022 to 2024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25BE6-762C-B153-901D-41C63F41B243}"/>
              </a:ext>
            </a:extLst>
          </p:cNvPr>
          <p:cNvSpPr txBox="1"/>
          <p:nvPr/>
        </p:nvSpPr>
        <p:spPr>
          <a:xfrm>
            <a:off x="7565812" y="2532245"/>
            <a:ext cx="379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2400" dirty="0"/>
              <a:t>Andaman and Nicobar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023E1D-998C-D978-C4CF-0BC05E3CA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0F5554-00B9-75BD-41D9-35185BA4E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650" y="1497087"/>
            <a:ext cx="6153307" cy="37066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224365B-2995-9CEC-F046-24F1D6E7921C}"/>
              </a:ext>
            </a:extLst>
          </p:cNvPr>
          <p:cNvCxnSpPr>
            <a:cxnSpLocks/>
          </p:cNvCxnSpPr>
          <p:nvPr/>
        </p:nvCxnSpPr>
        <p:spPr>
          <a:xfrm>
            <a:off x="2189874" y="2157889"/>
            <a:ext cx="3434857" cy="605189"/>
          </a:xfrm>
          <a:prstGeom prst="straightConnector1">
            <a:avLst/>
          </a:prstGeom>
          <a:ln>
            <a:solidFill>
              <a:schemeClr val="accent6">
                <a:alpha val="6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07D79BB-C74B-D1DF-1095-889E9C86EA0B}"/>
              </a:ext>
            </a:extLst>
          </p:cNvPr>
          <p:cNvSpPr txBox="1"/>
          <p:nvPr/>
        </p:nvSpPr>
        <p:spPr>
          <a:xfrm>
            <a:off x="3548425" y="2460483"/>
            <a:ext cx="99240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050" dirty="0">
                <a:solidFill>
                  <a:schemeClr val="bg1"/>
                </a:solidFill>
              </a:rPr>
              <a:t>Decline</a:t>
            </a:r>
            <a:r>
              <a:rPr lang="en-US" sz="1050" dirty="0"/>
              <a:t>  </a:t>
            </a:r>
            <a:br>
              <a:rPr lang="en-US" sz="1050" dirty="0"/>
            </a:br>
            <a:r>
              <a:rPr lang="en-US" sz="1050" b="1" dirty="0">
                <a:solidFill>
                  <a:schemeClr val="bg1"/>
                </a:solidFill>
              </a:rPr>
              <a:t>-31.82%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B815A2-F0BE-BF06-D4EC-60A4D00A8583}"/>
              </a:ext>
            </a:extLst>
          </p:cNvPr>
          <p:cNvSpPr txBox="1"/>
          <p:nvPr/>
        </p:nvSpPr>
        <p:spPr>
          <a:xfrm>
            <a:off x="1338837" y="1654262"/>
            <a:ext cx="634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200" b="1" dirty="0">
                <a:solidFill>
                  <a:schemeClr val="bg1"/>
                </a:solidFill>
              </a:rPr>
              <a:t>1.88</a:t>
            </a:r>
            <a:r>
              <a:rPr lang="en-US" sz="1200" dirty="0">
                <a:solidFill>
                  <a:schemeClr val="bg1"/>
                </a:solidFill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52643105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973604" y="175839"/>
            <a:ext cx="775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4. What are the quarterly trends based on sales volume for the top 5 EV makers (4-wheelers) from 2022 to 2024?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3F945E-7CE8-EED1-14AC-9E5AC69A9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49833F-E9EC-5C44-538E-ED87F202D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3604" y="1594722"/>
            <a:ext cx="5078447" cy="432429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65A741-4174-01AA-6BDA-F1E63BA7D1E6}"/>
              </a:ext>
            </a:extLst>
          </p:cNvPr>
          <p:cNvSpPr txBox="1"/>
          <p:nvPr/>
        </p:nvSpPr>
        <p:spPr>
          <a:xfrm>
            <a:off x="8233165" y="2038134"/>
            <a:ext cx="2991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400" dirty="0"/>
              <a:t>Tata Motors outperformed </a:t>
            </a:r>
          </a:p>
          <a:p>
            <a:pPr algn="l"/>
            <a:r>
              <a:rPr lang="en-US" sz="1400" dirty="0"/>
              <a:t>their competitors in all quarters</a:t>
            </a:r>
          </a:p>
        </p:txBody>
      </p:sp>
    </p:spTree>
    <p:extLst>
      <p:ext uri="{BB962C8B-B14F-4D97-AF65-F5344CB8AC3E}">
        <p14:creationId xmlns:p14="http://schemas.microsoft.com/office/powerpoint/2010/main" val="10024928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2218398" y="204115"/>
            <a:ext cx="775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5. How do the EV sales and penetration rates in Delhi compare to Karnataka for 2024.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EEDA17-7335-E674-CF37-2AB89BC77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113" y="2133029"/>
            <a:ext cx="2730275" cy="1421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E7D2C-D5A8-CD4C-879D-B05E539A13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13" y="4259354"/>
            <a:ext cx="2779398" cy="14438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2BCF3E-87DF-28FA-6A48-D793FD45C5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8705" y="1972752"/>
            <a:ext cx="2870295" cy="1467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5DCC35-3C87-7091-F0DC-B270C451C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5162" y="4119050"/>
            <a:ext cx="2813838" cy="14677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1E8BBF-1550-4447-7311-3E75C1C184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24BEF5-9079-5630-C1F3-D4DFA4EACE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4156" y="1709488"/>
            <a:ext cx="3643688" cy="4462712"/>
          </a:xfrm>
          <a:prstGeom prst="rect">
            <a:avLst/>
          </a:prstGeom>
        </p:spPr>
      </p:pic>
      <p:pic>
        <p:nvPicPr>
          <p:cNvPr id="14" name="Picture 4" descr="Electrical Motorbike Silhouette Icon ...">
            <a:extLst>
              <a:ext uri="{FF2B5EF4-FFF2-40B4-BE49-F238E27FC236}">
                <a16:creationId xmlns:a16="http://schemas.microsoft.com/office/drawing/2014/main" id="{C58F76D0-032E-7615-29B9-7D50AA768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711" y="2644782"/>
            <a:ext cx="843624" cy="44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harging station logo EV car Hybrid ...">
            <a:extLst>
              <a:ext uri="{FF2B5EF4-FFF2-40B4-BE49-F238E27FC236}">
                <a16:creationId xmlns:a16="http://schemas.microsoft.com/office/drawing/2014/main" id="{DA20686A-9390-0E29-5274-90BA741A2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529" y="4679160"/>
            <a:ext cx="732244" cy="5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Electrical Motorbike Silhouette Icon ...">
            <a:extLst>
              <a:ext uri="{FF2B5EF4-FFF2-40B4-BE49-F238E27FC236}">
                <a16:creationId xmlns:a16="http://schemas.microsoft.com/office/drawing/2014/main" id="{D277972F-CDBF-0F2A-11E5-D258C14DD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082" y="2534537"/>
            <a:ext cx="843624" cy="44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harging station logo EV car Hybrid ...">
            <a:extLst>
              <a:ext uri="{FF2B5EF4-FFF2-40B4-BE49-F238E27FC236}">
                <a16:creationId xmlns:a16="http://schemas.microsoft.com/office/drawing/2014/main" id="{C29CEF87-9516-5CA8-2AB0-25DA16BD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900" y="4568915"/>
            <a:ext cx="732244" cy="5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40200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973604" y="192325"/>
            <a:ext cx="775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6. List down the compounded annual growth rate (CAGR) in 4-wheeler units for the top 5 makers from 2022 to 2024.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F08D99-1815-9CEB-D438-00EEB4FF464A}"/>
              </a:ext>
            </a:extLst>
          </p:cNvPr>
          <p:cNvSpPr txBox="1"/>
          <p:nvPr/>
        </p:nvSpPr>
        <p:spPr>
          <a:xfrm>
            <a:off x="493706" y="1755366"/>
            <a:ext cx="4402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400" dirty="0"/>
              <a:t>CAGR is mean annual growth rate for compounding values over a given time period.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C5D6EE-71AB-250E-D7EE-0BEAED7D21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AutoShape 2" descr="CAGR - Compound Annual Growth Rate | PrepLounge.com">
            <a:extLst>
              <a:ext uri="{FF2B5EF4-FFF2-40B4-BE49-F238E27FC236}">
                <a16:creationId xmlns:a16="http://schemas.microsoft.com/office/drawing/2014/main" id="{874FF09F-6FCE-B2CD-FA7C-339D6D2EE6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AutoShape 4" descr="CAGR - Compound Annual Growth Rate | PrepLounge.com">
            <a:extLst>
              <a:ext uri="{FF2B5EF4-FFF2-40B4-BE49-F238E27FC236}">
                <a16:creationId xmlns:a16="http://schemas.microsoft.com/office/drawing/2014/main" id="{DDB3E05C-79BE-4A9B-975B-C3CAEEE6EC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7E8573-8610-A1E3-6BFD-4AD01A190F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84" y="2698859"/>
            <a:ext cx="3101353" cy="1058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B3374F-0307-8ADB-3E93-E7D157CB7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4733" y="1412530"/>
            <a:ext cx="6072438" cy="48715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53042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973604" y="192371"/>
            <a:ext cx="775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7. List down the top 10 states that had the highest compounded annual growth rate (CAGR) from 2022 to 2024 in total vehicles sold.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6AA064-670A-4F33-DBFA-0070EA15C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553" y="1813894"/>
            <a:ext cx="6663306" cy="38109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2019D3-651F-7A07-E2FE-62CE58A3DE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270860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973604" y="175839"/>
            <a:ext cx="7755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8. What are the peak and low season months for EV sales based on the data from 2022 to 2024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98BCFC-9FAC-B101-32AA-FDC3A6CF39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E573B-4A3C-759E-2BCF-183434306E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0850" y="1640115"/>
            <a:ext cx="7010400" cy="3766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A24F27-0097-2677-0AF5-BE1199708F0F}"/>
              </a:ext>
            </a:extLst>
          </p:cNvPr>
          <p:cNvSpPr txBox="1"/>
          <p:nvPr/>
        </p:nvSpPr>
        <p:spPr>
          <a:xfrm>
            <a:off x="8705652" y="2226007"/>
            <a:ext cx="2532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400" b="1" dirty="0">
                <a:solidFill>
                  <a:schemeClr val="accent4"/>
                </a:solidFill>
              </a:rPr>
              <a:t>March</a:t>
            </a:r>
            <a:r>
              <a:rPr lang="en-US" sz="1400" dirty="0"/>
              <a:t> is the Peak Month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DE01F-FB7A-452C-BFCA-DEA5C555701C}"/>
              </a:ext>
            </a:extLst>
          </p:cNvPr>
          <p:cNvSpPr txBox="1"/>
          <p:nvPr/>
        </p:nvSpPr>
        <p:spPr>
          <a:xfrm>
            <a:off x="8738025" y="2715355"/>
            <a:ext cx="2532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400" b="1" dirty="0">
                <a:solidFill>
                  <a:schemeClr val="accent6"/>
                </a:solidFill>
              </a:rPr>
              <a:t>June | July | April </a:t>
            </a:r>
            <a:endParaRPr lang="en-US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584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973604" y="115574"/>
            <a:ext cx="853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9. What is the projected number of EV sales (including 2-wheelers and </a:t>
            </a:r>
          </a:p>
          <a:p>
            <a:pPr algn="l"/>
            <a:r>
              <a:rPr lang="en-US" sz="1800" dirty="0"/>
              <a:t>4-wheelers) for the top 10 states by penetration rate in 2030, based on the compounded annual growth rate (CAGR) from previous years?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A22B2-019D-89EF-9B9F-88D41BD7E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5" y="1609734"/>
            <a:ext cx="7455436" cy="44044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CF65AA-605C-9A2E-F0A2-C9C1C7D31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49573D-8D1D-4056-DC4D-0D3311D8BEF4}"/>
              </a:ext>
            </a:extLst>
          </p:cNvPr>
          <p:cNvSpPr txBox="1"/>
          <p:nvPr/>
        </p:nvSpPr>
        <p:spPr>
          <a:xfrm>
            <a:off x="8250259" y="2026898"/>
            <a:ext cx="3541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IN" sz="1400" b="1" dirty="0">
                <a:solidFill>
                  <a:schemeClr val="accent4"/>
                </a:solidFill>
              </a:rPr>
              <a:t>Maharashtra, Kerala, </a:t>
            </a:r>
          </a:p>
          <a:p>
            <a:r>
              <a:rPr lang="en-IN" sz="1400" b="1" dirty="0">
                <a:solidFill>
                  <a:schemeClr val="accent4"/>
                </a:solidFill>
              </a:rPr>
              <a:t>Karnataka, and Gujarat</a:t>
            </a:r>
          </a:p>
          <a:p>
            <a:r>
              <a:rPr lang="en-IN" sz="1400" dirty="0"/>
              <a:t>Likely to be the key markets by 2030.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D6BEDF-2EBC-A9B4-4B7A-9A36F427E7B2}"/>
              </a:ext>
            </a:extLst>
          </p:cNvPr>
          <p:cNvSpPr txBox="1"/>
          <p:nvPr/>
        </p:nvSpPr>
        <p:spPr>
          <a:xfrm>
            <a:off x="8250259" y="2952356"/>
            <a:ext cx="26844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chemeClr val="accent5"/>
                </a:solidFill>
                <a:latin typeface="+mj-lt"/>
              </a:rPr>
              <a:t>Goa</a:t>
            </a:r>
            <a:r>
              <a:rPr lang="en-IN" sz="1400" dirty="0">
                <a:latin typeface="+mj-lt"/>
              </a:rPr>
              <a:t> has a strong adoption relative to its market size.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408DDA-2FF3-3B80-3995-0DBD2E456C33}"/>
              </a:ext>
            </a:extLst>
          </p:cNvPr>
          <p:cNvSpPr txBox="1"/>
          <p:nvPr/>
        </p:nvSpPr>
        <p:spPr>
          <a:xfrm>
            <a:off x="8223612" y="3666608"/>
            <a:ext cx="36540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400" dirty="0">
                <a:solidFill>
                  <a:schemeClr val="accent5"/>
                </a:solidFill>
              </a:rPr>
              <a:t>Odisha, Rajasthan, and Tamil Nadu</a:t>
            </a:r>
          </a:p>
          <a:p>
            <a:r>
              <a:rPr lang="fi-FI" sz="1400" dirty="0">
                <a:latin typeface="+mj-lt"/>
              </a:rPr>
              <a:t>shows moderate Growth Potential.</a:t>
            </a:r>
            <a:endParaRPr lang="en-IN" sz="1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018773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973604" y="169671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10. Estimate the revenue growth rate of 4-wheeler and 2-wheelers EVs in India for 2022 vs 2024 and 2023 vs 2024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A837A-5F21-E835-5354-C9B62B562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498" y="2370668"/>
            <a:ext cx="2846020" cy="3342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BC48C-809F-F776-BD0E-925BE0004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6370" y="2370668"/>
            <a:ext cx="2726289" cy="33424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41A2CC-D2EE-4CDE-F570-B44944B2181E}"/>
              </a:ext>
            </a:extLst>
          </p:cNvPr>
          <p:cNvSpPr txBox="1"/>
          <p:nvPr/>
        </p:nvSpPr>
        <p:spPr>
          <a:xfrm>
            <a:off x="2739501" y="1831140"/>
            <a:ext cx="157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2- Wheelers</a:t>
            </a:r>
            <a:endParaRPr lang="en-IN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C34152-75E3-D76B-3A9D-E072BD967062}"/>
              </a:ext>
            </a:extLst>
          </p:cNvPr>
          <p:cNvSpPr txBox="1"/>
          <p:nvPr/>
        </p:nvSpPr>
        <p:spPr>
          <a:xfrm>
            <a:off x="7413507" y="1831140"/>
            <a:ext cx="1572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4</a:t>
            </a:r>
            <a:r>
              <a:rPr lang="en-US" sz="1800" b="1" dirty="0"/>
              <a:t>- Wheelers</a:t>
            </a:r>
            <a:endParaRPr lang="en-IN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7681A1-BA0B-393A-C2E9-D6464B1D3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832961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4F4C7-4D55-EFDF-1A02-AAFB6AC4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BD0A-3447-A382-B0FC-E95C9C76340F}"/>
              </a:ext>
            </a:extLst>
          </p:cNvPr>
          <p:cNvSpPr txBox="1"/>
          <p:nvPr/>
        </p:nvSpPr>
        <p:spPr>
          <a:xfrm>
            <a:off x="1725167" y="499005"/>
            <a:ext cx="2030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</a:rPr>
              <a:t>AGENDA</a:t>
            </a:r>
            <a:endParaRPr lang="en-IN" sz="2800" b="1" dirty="0">
              <a:latin typeface="+mj-lt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CE209A-C5B2-34F8-52A0-199999BC331C}"/>
              </a:ext>
            </a:extLst>
          </p:cNvPr>
          <p:cNvSpPr/>
          <p:nvPr/>
        </p:nvSpPr>
        <p:spPr>
          <a:xfrm>
            <a:off x="6096000" y="1574799"/>
            <a:ext cx="3957620" cy="3670301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6303276" y="2028616"/>
            <a:ext cx="354306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PROBLEM STATEMENT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BACKGROUND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PROJECT OVERVIEW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DASHBOARD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PRIMARY QUESTIONS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SECONDARY QUESTIONS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RECOMMENDATION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1"/>
                </a:solidFill>
              </a:rPr>
              <a:t>REFERENCES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CD50BF-D6D3-2D41-52F3-96C54030D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67477170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4F4C7-4D55-EFDF-1A02-AAFB6AC4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BD0A-3447-A382-B0FC-E95C9C76340F}"/>
              </a:ext>
            </a:extLst>
          </p:cNvPr>
          <p:cNvSpPr txBox="1"/>
          <p:nvPr/>
        </p:nvSpPr>
        <p:spPr>
          <a:xfrm>
            <a:off x="3965622" y="2905780"/>
            <a:ext cx="426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b="1" dirty="0">
                <a:solidFill>
                  <a:schemeClr val="accent5"/>
                </a:solidFill>
              </a:rPr>
              <a:t>SECNDARY QUESTIONS</a:t>
            </a:r>
            <a:endParaRPr lang="en-IN" b="1" dirty="0"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BE09A4-364C-9E9B-F3D7-294006386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97188491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684288" y="217270"/>
            <a:ext cx="805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1. What are the primary reasons for customers choosing 4-wheeler EVs in 2023 and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DEE7D-B765-7C19-669B-9EE6255C868E}"/>
              </a:ext>
            </a:extLst>
          </p:cNvPr>
          <p:cNvSpPr txBox="1"/>
          <p:nvPr/>
        </p:nvSpPr>
        <p:spPr>
          <a:xfrm>
            <a:off x="255813" y="1483441"/>
            <a:ext cx="6030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Environmental Concerns and Sustainability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9DF95C-6F48-5DFB-5B01-D606027F5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515" y="2003874"/>
            <a:ext cx="5621189" cy="27949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4D355B-01A3-9A7B-46C9-E82C57AE7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400" y="3686733"/>
            <a:ext cx="5378824" cy="25341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9EC838-7093-A6F4-D7E5-E4B6631D1E7B}"/>
              </a:ext>
            </a:extLst>
          </p:cNvPr>
          <p:cNvSpPr txBox="1"/>
          <p:nvPr/>
        </p:nvSpPr>
        <p:spPr>
          <a:xfrm>
            <a:off x="6538390" y="2951547"/>
            <a:ext cx="53788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CO2 emissions avoided (million tons) by electric cars compared to equivalent ICE fleet - 2030</a:t>
            </a:r>
            <a:endParaRPr lang="en-IN" sz="1600"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DB53F5-08B5-45FB-B423-1BA40FF15C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A34E066-5739-C128-FEBA-75CB107751ED}"/>
              </a:ext>
            </a:extLst>
          </p:cNvPr>
          <p:cNvSpPr/>
          <p:nvPr/>
        </p:nvSpPr>
        <p:spPr>
          <a:xfrm>
            <a:off x="9218612" y="1420200"/>
            <a:ext cx="2138986" cy="1127134"/>
          </a:xfrm>
          <a:prstGeom prst="ellipse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4"/>
                </a:solidFill>
                <a:latin typeface="+mj-lt"/>
                <a:cs typeface="Dubai Light" panose="020B0303030403030204" pitchFamily="34" charset="-78"/>
              </a:rPr>
              <a:t>12.1</a:t>
            </a:r>
            <a:r>
              <a:rPr lang="en-US" sz="1400" dirty="0">
                <a:solidFill>
                  <a:schemeClr val="accent4"/>
                </a:solidFill>
              </a:rPr>
              <a:t> </a:t>
            </a:r>
            <a:r>
              <a:rPr lang="en-US" sz="1400" dirty="0">
                <a:solidFill>
                  <a:schemeClr val="accent5"/>
                </a:solidFill>
              </a:rPr>
              <a:t>Millions tons of CO2 emissions</a:t>
            </a:r>
            <a:endParaRPr lang="en-IN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0404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7" grpId="0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2118821" y="137113"/>
            <a:ext cx="779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1. What are the primary reasons for customers choosing 4-wheeler EVs in 2023 and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DEE7D-B765-7C19-669B-9EE6255C868E}"/>
              </a:ext>
            </a:extLst>
          </p:cNvPr>
          <p:cNvSpPr txBox="1"/>
          <p:nvPr/>
        </p:nvSpPr>
        <p:spPr>
          <a:xfrm>
            <a:off x="259908" y="1184375"/>
            <a:ext cx="6246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Government Policies &amp; Infrastructure 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A40037-04A7-997B-C542-D74A6F284E60}"/>
              </a:ext>
            </a:extLst>
          </p:cNvPr>
          <p:cNvSpPr txBox="1"/>
          <p:nvPr/>
        </p:nvSpPr>
        <p:spPr>
          <a:xfrm>
            <a:off x="8370638" y="4433923"/>
            <a:ext cx="3736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/>
              <a:t>Expansion of Charging Infrastructure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8BF5-1AB6-E4F9-78DC-7A22EFC94A27}"/>
              </a:ext>
            </a:extLst>
          </p:cNvPr>
          <p:cNvSpPr txBox="1"/>
          <p:nvPr/>
        </p:nvSpPr>
        <p:spPr>
          <a:xfrm>
            <a:off x="351734" y="1736905"/>
            <a:ext cx="521352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FAME India Scheme Phase II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Electric Mobility Promotion Scheme (EMPS) 2024</a:t>
            </a:r>
            <a:endParaRPr lang="en-IN" sz="1600" dirty="0"/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Providing subsidies for 2W and 4W at cap of almost 40% of vehicle cost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A55AD-50CD-1099-39F2-EE08F279A054}"/>
              </a:ext>
            </a:extLst>
          </p:cNvPr>
          <p:cNvSpPr txBox="1"/>
          <p:nvPr/>
        </p:nvSpPr>
        <p:spPr>
          <a:xfrm>
            <a:off x="351734" y="3326498"/>
            <a:ext cx="36278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/>
              <a:t>Goods &amp; Services Tax (GST)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C3C857-D28F-06AD-467E-F1176573CF9B}"/>
              </a:ext>
            </a:extLst>
          </p:cNvPr>
          <p:cNvSpPr txBox="1"/>
          <p:nvPr/>
        </p:nvSpPr>
        <p:spPr>
          <a:xfrm>
            <a:off x="1239831" y="5138729"/>
            <a:ext cx="648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BC605"/>
                </a:highlight>
              </a:rPr>
              <a:t>12%</a:t>
            </a:r>
            <a:endParaRPr lang="en-IN" dirty="0">
              <a:highlight>
                <a:srgbClr val="FBC605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0F87CB-E5B8-CA44-AEEE-BC82D82B9F9D}"/>
              </a:ext>
            </a:extLst>
          </p:cNvPr>
          <p:cNvSpPr txBox="1"/>
          <p:nvPr/>
        </p:nvSpPr>
        <p:spPr>
          <a:xfrm>
            <a:off x="1742039" y="6078274"/>
            <a:ext cx="527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808000"/>
                </a:highlight>
              </a:rPr>
              <a:t>5%</a:t>
            </a:r>
            <a:endParaRPr lang="en-IN" dirty="0">
              <a:highlight>
                <a:srgbClr val="808000"/>
              </a:highlight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77DD150-1EF9-98D0-8A9C-61D7FB3CBA01}"/>
              </a:ext>
            </a:extLst>
          </p:cNvPr>
          <p:cNvSpPr/>
          <p:nvPr/>
        </p:nvSpPr>
        <p:spPr>
          <a:xfrm>
            <a:off x="1878306" y="5517908"/>
            <a:ext cx="216522" cy="528041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AE803F-F4AF-AC09-ADB4-68FA0FBBC6DE}"/>
              </a:ext>
            </a:extLst>
          </p:cNvPr>
          <p:cNvSpPr txBox="1"/>
          <p:nvPr/>
        </p:nvSpPr>
        <p:spPr>
          <a:xfrm>
            <a:off x="1609607" y="4247029"/>
            <a:ext cx="8420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highlight>
                  <a:srgbClr val="FFFFFF"/>
                </a:highlight>
              </a:rPr>
              <a:t>48%</a:t>
            </a:r>
            <a:endParaRPr lang="en-IN" sz="2400" dirty="0">
              <a:solidFill>
                <a:schemeClr val="accent6"/>
              </a:solidFill>
              <a:highlight>
                <a:srgbClr val="FFFF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6747EA-8989-E98B-D33C-028885EAC57D}"/>
              </a:ext>
            </a:extLst>
          </p:cNvPr>
          <p:cNvSpPr txBox="1"/>
          <p:nvPr/>
        </p:nvSpPr>
        <p:spPr>
          <a:xfrm>
            <a:off x="1578825" y="3920340"/>
            <a:ext cx="869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Petrol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41A53A-874A-92D8-D38D-D3064F1D3E8E}"/>
              </a:ext>
            </a:extLst>
          </p:cNvPr>
          <p:cNvSpPr txBox="1"/>
          <p:nvPr/>
        </p:nvSpPr>
        <p:spPr>
          <a:xfrm>
            <a:off x="548061" y="5568330"/>
            <a:ext cx="11474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EV Vehicle</a:t>
            </a:r>
            <a:endParaRPr lang="en-IN" sz="1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1A211B-16B3-0672-58F0-C9196B075D62}"/>
              </a:ext>
            </a:extLst>
          </p:cNvPr>
          <p:cNvSpPr/>
          <p:nvPr/>
        </p:nvSpPr>
        <p:spPr>
          <a:xfrm>
            <a:off x="491004" y="5072117"/>
            <a:ext cx="3029934" cy="1407814"/>
          </a:xfrm>
          <a:prstGeom prst="round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A45454C-5762-BA48-428B-2DD7E1C1D5C4}"/>
              </a:ext>
            </a:extLst>
          </p:cNvPr>
          <p:cNvSpPr/>
          <p:nvPr/>
        </p:nvSpPr>
        <p:spPr>
          <a:xfrm>
            <a:off x="1385499" y="3852918"/>
            <a:ext cx="1189285" cy="953125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36DA6D-1B24-E4F5-942C-3C4FF1C5661F}"/>
              </a:ext>
            </a:extLst>
          </p:cNvPr>
          <p:cNvSpPr txBox="1"/>
          <p:nvPr/>
        </p:nvSpPr>
        <p:spPr>
          <a:xfrm>
            <a:off x="8056105" y="1424506"/>
            <a:ext cx="27703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dirty="0"/>
              <a:t>State-level policies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76B44E-44FF-EB4B-2A9A-86A803B36F9B}"/>
              </a:ext>
            </a:extLst>
          </p:cNvPr>
          <p:cNvSpPr txBox="1"/>
          <p:nvPr/>
        </p:nvSpPr>
        <p:spPr>
          <a:xfrm>
            <a:off x="2387082" y="5511141"/>
            <a:ext cx="11474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Charging</a:t>
            </a:r>
          </a:p>
          <a:p>
            <a:r>
              <a:rPr lang="en-US" sz="1400" dirty="0"/>
              <a:t>Stations</a:t>
            </a:r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4F102-3899-490B-3F9B-F3D43DFAEAE9}"/>
              </a:ext>
            </a:extLst>
          </p:cNvPr>
          <p:cNvSpPr txBox="1"/>
          <p:nvPr/>
        </p:nvSpPr>
        <p:spPr>
          <a:xfrm>
            <a:off x="2149468" y="5128815"/>
            <a:ext cx="648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BC605"/>
                </a:highlight>
              </a:rPr>
              <a:t>18%</a:t>
            </a:r>
            <a:endParaRPr lang="en-IN" dirty="0">
              <a:highlight>
                <a:srgbClr val="FBC605"/>
              </a:highligh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1220B0-E1CF-DB40-7C03-57E4C67F8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451" y="3804894"/>
            <a:ext cx="3276234" cy="2534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29B7A6-F22A-2976-98E1-89451F017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9B07DB-7E93-DDA3-F22A-D29C52388653}"/>
              </a:ext>
            </a:extLst>
          </p:cNvPr>
          <p:cNvSpPr txBox="1"/>
          <p:nvPr/>
        </p:nvSpPr>
        <p:spPr>
          <a:xfrm>
            <a:off x="7850852" y="1786716"/>
            <a:ext cx="31808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/>
              <a:t>Supply - side incentives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/>
              <a:t>Andhra Pradesh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/>
              <a:t>Uttar Pradesh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/>
              <a:t>Tamil Nadu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D59B13-8771-54DF-9B18-C71943FE8A7C}"/>
              </a:ext>
            </a:extLst>
          </p:cNvPr>
          <p:cNvSpPr txBox="1"/>
          <p:nvPr/>
        </p:nvSpPr>
        <p:spPr>
          <a:xfrm>
            <a:off x="7850852" y="2720889"/>
            <a:ext cx="33700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400" dirty="0"/>
              <a:t>Demand - side incentives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/>
              <a:t>Delhi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/>
              <a:t>Maharashtra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IN" sz="1400" dirty="0"/>
              <a:t>Karnataka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EF764-8560-BA04-DB92-5E29F7FEFB91}"/>
              </a:ext>
            </a:extLst>
          </p:cNvPr>
          <p:cNvSpPr txBox="1"/>
          <p:nvPr/>
        </p:nvSpPr>
        <p:spPr>
          <a:xfrm>
            <a:off x="8370638" y="4845742"/>
            <a:ext cx="35538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400" dirty="0"/>
              <a:t>Urban Policies Favouring EVs: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Dedicated Parking Spot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Lower Congestion charges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Certain Road TAX Exemptions</a:t>
            </a:r>
          </a:p>
        </p:txBody>
      </p:sp>
    </p:spTree>
    <p:extLst>
      <p:ext uri="{BB962C8B-B14F-4D97-AF65-F5344CB8AC3E}">
        <p14:creationId xmlns:p14="http://schemas.microsoft.com/office/powerpoint/2010/main" val="308573056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20" grpId="0"/>
      <p:bldP spid="21" grpId="0"/>
      <p:bldP spid="22" grpId="0"/>
      <p:bldP spid="23" grpId="0" animBg="1"/>
      <p:bldP spid="24" grpId="0"/>
      <p:bldP spid="25" grpId="0"/>
      <p:bldP spid="26" grpId="0"/>
      <p:bldP spid="27" grpId="0" animBg="1"/>
      <p:bldP spid="30" grpId="0" animBg="1"/>
      <p:bldP spid="32" grpId="0"/>
      <p:bldP spid="2" grpId="0"/>
      <p:bldP spid="5" grpId="0"/>
      <p:bldP spid="14" grpId="0"/>
      <p:bldP spid="17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973604" y="164067"/>
            <a:ext cx="7799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1. What are the primary reasons for customers choosing 4-wheeler EVs in 2023 and 2024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DEE7D-B765-7C19-669B-9EE6255C868E}"/>
              </a:ext>
            </a:extLst>
          </p:cNvPr>
          <p:cNvSpPr txBox="1"/>
          <p:nvPr/>
        </p:nvSpPr>
        <p:spPr>
          <a:xfrm>
            <a:off x="384581" y="1369497"/>
            <a:ext cx="1713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Cost Savings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8043D2-FE72-2B4D-62AF-402CF083833E}"/>
              </a:ext>
            </a:extLst>
          </p:cNvPr>
          <p:cNvSpPr txBox="1"/>
          <p:nvPr/>
        </p:nvSpPr>
        <p:spPr>
          <a:xfrm>
            <a:off x="547086" y="6114535"/>
            <a:ext cx="4688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Vehicle Cost</a:t>
            </a:r>
            <a:r>
              <a:rPr lang="en-US" sz="1400" dirty="0"/>
              <a:t> is the highest costs in the TCO of an EV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4ACADD3-AC3A-689B-74C2-64D5F616AE0E}"/>
              </a:ext>
            </a:extLst>
          </p:cNvPr>
          <p:cNvSpPr txBox="1"/>
          <p:nvPr/>
        </p:nvSpPr>
        <p:spPr>
          <a:xfrm>
            <a:off x="3127794" y="1906295"/>
            <a:ext cx="6090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Total Cost of Ownership (TCO) = Purchase Cost + Operational Costs</a:t>
            </a:r>
            <a:endParaRPr lang="en-IN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A2EF9B-75AE-C046-4212-FFCE526CD3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13" y="3288047"/>
            <a:ext cx="4396173" cy="2593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610C25-3B1C-3CA0-1AD7-C5A631B6E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0799" y="3243590"/>
            <a:ext cx="5155621" cy="259355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A93FC4D-455B-C4F4-1194-E4E373A1D370}"/>
              </a:ext>
            </a:extLst>
          </p:cNvPr>
          <p:cNvSpPr txBox="1"/>
          <p:nvPr/>
        </p:nvSpPr>
        <p:spPr>
          <a:xfrm>
            <a:off x="7068530" y="6070562"/>
            <a:ext cx="41387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Energy</a:t>
            </a:r>
            <a:r>
              <a:rPr lang="en-US" sz="1400" dirty="0"/>
              <a:t> is the highest cost in the TCO of an ICE </a:t>
            </a:r>
            <a:endParaRPr lang="en-IN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280D1-DC8D-C4BC-F83D-B8C6C49A441C}"/>
              </a:ext>
            </a:extLst>
          </p:cNvPr>
          <p:cNvSpPr txBox="1"/>
          <p:nvPr/>
        </p:nvSpPr>
        <p:spPr>
          <a:xfrm>
            <a:off x="1632743" y="2853893"/>
            <a:ext cx="22093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Electric Vehicle</a:t>
            </a:r>
            <a:endParaRPr lang="en-IN" b="1" dirty="0">
              <a:solidFill>
                <a:schemeClr val="accent4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2EEA19-F01D-9916-C279-7BEF3AAFED90}"/>
              </a:ext>
            </a:extLst>
          </p:cNvPr>
          <p:cNvSpPr txBox="1"/>
          <p:nvPr/>
        </p:nvSpPr>
        <p:spPr>
          <a:xfrm>
            <a:off x="8596751" y="2776914"/>
            <a:ext cx="14638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ICE Vehicle</a:t>
            </a:r>
            <a:endParaRPr lang="en-IN" b="1" dirty="0">
              <a:solidFill>
                <a:schemeClr val="accent6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406092C-85BF-6A6E-FADC-3794BAB72847}"/>
              </a:ext>
            </a:extLst>
          </p:cNvPr>
          <p:cNvSpPr/>
          <p:nvPr/>
        </p:nvSpPr>
        <p:spPr>
          <a:xfrm>
            <a:off x="3127793" y="1811264"/>
            <a:ext cx="6090817" cy="48401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98B721-B30C-3180-99A2-E93F933868CD}"/>
              </a:ext>
            </a:extLst>
          </p:cNvPr>
          <p:cNvSpPr txBox="1"/>
          <p:nvPr/>
        </p:nvSpPr>
        <p:spPr>
          <a:xfrm>
            <a:off x="8688594" y="6563294"/>
            <a:ext cx="30739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Vehicle usage to be 35 kms/day for 7 yrs</a:t>
            </a:r>
            <a:endParaRPr lang="en-IN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243563-8898-E5CF-5785-BF665A1F1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64333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5" grpId="0"/>
      <p:bldP spid="20" grpId="0"/>
      <p:bldP spid="21" grpId="0"/>
      <p:bldP spid="22" grpId="0"/>
      <p:bldP spid="23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973604" y="111749"/>
            <a:ext cx="8256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2. How do government incentives and subsidies impact the adoption rates of 2-wheelers and 4-wheelers? </a:t>
            </a:r>
          </a:p>
          <a:p>
            <a:pPr algn="l"/>
            <a:r>
              <a:rPr lang="en-US" sz="1800" dirty="0"/>
              <a:t>Which states in India provided most subsidies?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DEE7D-B765-7C19-669B-9EE6255C868E}"/>
              </a:ext>
            </a:extLst>
          </p:cNvPr>
          <p:cNvSpPr txBox="1"/>
          <p:nvPr/>
        </p:nvSpPr>
        <p:spPr>
          <a:xfrm>
            <a:off x="384581" y="1369497"/>
            <a:ext cx="1713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4"/>
                </a:solidFill>
              </a:rPr>
              <a:t>TCO POSITIVE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99AEB-EAA3-D050-592B-F02B8C3BD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13" y="2502510"/>
            <a:ext cx="5216158" cy="17200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BC14D5-5CBE-41A8-9F8F-1052DF6D5685}"/>
              </a:ext>
            </a:extLst>
          </p:cNvPr>
          <p:cNvSpPr txBox="1"/>
          <p:nvPr/>
        </p:nvSpPr>
        <p:spPr>
          <a:xfrm>
            <a:off x="384580" y="1885893"/>
            <a:ext cx="5180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2W Passenger became TCO positive sometime in 2017-2018 with subsidy in place resulting in </a:t>
            </a:r>
            <a:r>
              <a:rPr lang="en-US" b="1" dirty="0">
                <a:solidFill>
                  <a:schemeClr val="accent4"/>
                </a:solidFill>
              </a:rPr>
              <a:t>10x</a:t>
            </a:r>
            <a:r>
              <a:rPr lang="en-US" sz="1400" dirty="0"/>
              <a:t> jump in Sales </a:t>
            </a:r>
            <a:endParaRPr lang="en-IN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AC37E6-2EBD-9345-C430-00D29F700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13" y="4907111"/>
            <a:ext cx="5173527" cy="162399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FC29CB-5A39-1CD0-D409-B7DC00BAE865}"/>
              </a:ext>
            </a:extLst>
          </p:cNvPr>
          <p:cNvSpPr txBox="1"/>
          <p:nvPr/>
        </p:nvSpPr>
        <p:spPr>
          <a:xfrm>
            <a:off x="384581" y="4533297"/>
            <a:ext cx="4563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TCO positive in </a:t>
            </a:r>
            <a:r>
              <a:rPr lang="en-US" sz="1400" b="1" dirty="0"/>
              <a:t>2023</a:t>
            </a:r>
            <a:r>
              <a:rPr lang="en-US" sz="1400" dirty="0"/>
              <a:t> without any subsidy</a:t>
            </a:r>
            <a:endParaRPr lang="en-IN" sz="1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A795CB6-6CC6-55CA-B1BD-ABDC531318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389" y="2582519"/>
            <a:ext cx="5263815" cy="25116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D8043D2-FE72-2B4D-62AF-402CF083833E}"/>
              </a:ext>
            </a:extLst>
          </p:cNvPr>
          <p:cNvSpPr txBox="1"/>
          <p:nvPr/>
        </p:nvSpPr>
        <p:spPr>
          <a:xfrm>
            <a:off x="6474664" y="1607234"/>
            <a:ext cx="52638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4W Passenger in 2023 is TCO positive with and without subsidy due to availability of a smaller car and lower interest rates as compared to 2022 All </a:t>
            </a:r>
            <a:endParaRPr lang="en-IN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A7E448-97FF-4521-ED30-843E81E9597F}"/>
              </a:ext>
            </a:extLst>
          </p:cNvPr>
          <p:cNvSpPr txBox="1"/>
          <p:nvPr/>
        </p:nvSpPr>
        <p:spPr>
          <a:xfrm>
            <a:off x="6096000" y="5617432"/>
            <a:ext cx="56029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4"/>
                </a:solidFill>
              </a:rPr>
              <a:t>155%</a:t>
            </a:r>
            <a:r>
              <a:rPr lang="en-IN" dirty="0">
                <a:solidFill>
                  <a:schemeClr val="accent4"/>
                </a:solidFill>
              </a:rPr>
              <a:t> </a:t>
            </a:r>
            <a:r>
              <a:rPr lang="en-IN" dirty="0"/>
              <a:t>Increase in Sales in 2023 compared to 2022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D22A2-BFC7-0CDB-E9B2-5B93D16004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01132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7" grpId="0"/>
      <p:bldP spid="29" grpId="0"/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5E869-E2CB-1492-E94B-5A6CFCA0C218}"/>
              </a:ext>
            </a:extLst>
          </p:cNvPr>
          <p:cNvSpPr txBox="1"/>
          <p:nvPr/>
        </p:nvSpPr>
        <p:spPr>
          <a:xfrm>
            <a:off x="1973604" y="37341"/>
            <a:ext cx="825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2. How do government incentives and subsidies impact the adoption rates of 2-wheelers and 4-wheelers?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F840EF-7826-406A-D0B1-E1734D4E3DBF}"/>
              </a:ext>
            </a:extLst>
          </p:cNvPr>
          <p:cNvSpPr txBox="1"/>
          <p:nvPr/>
        </p:nvSpPr>
        <p:spPr>
          <a:xfrm>
            <a:off x="140383" y="1237915"/>
            <a:ext cx="5955617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/>
              <a:t>Tamil Nadu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100% reimbursement of SGST on EV sales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100% </a:t>
            </a:r>
            <a:r>
              <a:rPr lang="en-IN" sz="1400" dirty="0"/>
              <a:t>electricity tax exemption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100% stamp duty exemption for EV-related transactions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Attracting large-scale investments worth </a:t>
            </a:r>
            <a:r>
              <a:rPr lang="en-US" sz="1500" b="1" dirty="0"/>
              <a:t>INR 500 billion</a:t>
            </a:r>
            <a:endParaRPr lang="en-IN" sz="15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BF7EDE-D8C7-5E1D-B068-94ACA785E3FA}"/>
              </a:ext>
            </a:extLst>
          </p:cNvPr>
          <p:cNvSpPr txBox="1"/>
          <p:nvPr/>
        </p:nvSpPr>
        <p:spPr>
          <a:xfrm>
            <a:off x="140383" y="3893798"/>
            <a:ext cx="539544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/>
              <a:t>Karnataka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Offers interest-free loans on the net SGST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100% of land conversion fees </a:t>
            </a:r>
            <a:r>
              <a:rPr lang="en-IN" sz="1400" dirty="0"/>
              <a:t>reimbursement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Attracting investments worth </a:t>
            </a:r>
            <a:r>
              <a:rPr lang="en-US" sz="1500" b="1" dirty="0"/>
              <a:t>INR 310 billion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D2798-0BBB-5DBC-5ADD-F7C53CABD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182" y="2327997"/>
            <a:ext cx="5600311" cy="4131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440EBE-FE60-7C9F-E329-7A45F60ACA7D}"/>
              </a:ext>
            </a:extLst>
          </p:cNvPr>
          <p:cNvSpPr txBox="1"/>
          <p:nvPr/>
        </p:nvSpPr>
        <p:spPr>
          <a:xfrm>
            <a:off x="6410182" y="1833426"/>
            <a:ext cx="3940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dirty="0"/>
              <a:t>EV Targets for State Governments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2CAD61-1D05-BC04-7590-2788C1B0EA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6E449-06EB-A479-F359-1E39879F8D9E}"/>
              </a:ext>
            </a:extLst>
          </p:cNvPr>
          <p:cNvSpPr txBox="1"/>
          <p:nvPr/>
        </p:nvSpPr>
        <p:spPr>
          <a:xfrm>
            <a:off x="140383" y="5127642"/>
            <a:ext cx="616041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/>
              <a:t>Andhra Pradesh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100% on reimbursement on stamp duty &amp; Electricity taxes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Reimbursement of SGST for companies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Financial assistance - 50 per cent of fixed capital investment</a:t>
            </a:r>
            <a:endParaRPr lang="en-IN" sz="1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652DF-CC7D-7817-38EC-47FB7C55E210}"/>
              </a:ext>
            </a:extLst>
          </p:cNvPr>
          <p:cNvSpPr txBox="1"/>
          <p:nvPr/>
        </p:nvSpPr>
        <p:spPr>
          <a:xfrm>
            <a:off x="140383" y="2640426"/>
            <a:ext cx="6160416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1600" b="1" dirty="0"/>
              <a:t>Maharashtra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Exemptions from road tax and registration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25% capital subsidy for commercial public charging stations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Attracting investments worth </a:t>
            </a:r>
            <a:r>
              <a:rPr lang="en-US" sz="1500" b="1" dirty="0"/>
              <a:t>INR 250 billion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1207AD-DCFF-28C3-76E6-E3586F1F808F}"/>
              </a:ext>
            </a:extLst>
          </p:cNvPr>
          <p:cNvSpPr txBox="1"/>
          <p:nvPr/>
        </p:nvSpPr>
        <p:spPr>
          <a:xfrm>
            <a:off x="1961902" y="610001"/>
            <a:ext cx="6202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/>
              <a:t>Which states in India provided most subsidies?</a:t>
            </a:r>
          </a:p>
        </p:txBody>
      </p:sp>
    </p:spTree>
    <p:extLst>
      <p:ext uri="{BB962C8B-B14F-4D97-AF65-F5344CB8AC3E}">
        <p14:creationId xmlns:p14="http://schemas.microsoft.com/office/powerpoint/2010/main" val="41718311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8" grpId="0"/>
      <p:bldP spid="9" grpId="0"/>
      <p:bldP spid="11" grpId="0"/>
      <p:bldP spid="13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5E869-E2CB-1492-E94B-5A6CFCA0C218}"/>
              </a:ext>
            </a:extLst>
          </p:cNvPr>
          <p:cNvSpPr txBox="1"/>
          <p:nvPr/>
        </p:nvSpPr>
        <p:spPr>
          <a:xfrm>
            <a:off x="1973604" y="37341"/>
            <a:ext cx="825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3. How does the availability of charging stations infrastructure correlate with the EV sales and penetration rates in the top 5 states?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D4A72-7F87-959F-14E9-86249D420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637" y="1772769"/>
            <a:ext cx="4553927" cy="2448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92D7DD-00DA-FA50-87C8-95ECD2CC3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12" y="1772769"/>
            <a:ext cx="4482351" cy="2509371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12064CA-D6F3-5434-00D6-E90185488B78}"/>
              </a:ext>
            </a:extLst>
          </p:cNvPr>
          <p:cNvSpPr/>
          <p:nvPr/>
        </p:nvSpPr>
        <p:spPr>
          <a:xfrm>
            <a:off x="1832240" y="4765788"/>
            <a:ext cx="2187449" cy="706099"/>
          </a:xfrm>
          <a:prstGeom prst="roundRect">
            <a:avLst/>
          </a:prstGeom>
          <a:solidFill>
            <a:srgbClr val="EEF8F8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87895B-4428-0E7B-A00A-C8361993BB56}"/>
              </a:ext>
            </a:extLst>
          </p:cNvPr>
          <p:cNvSpPr txBox="1"/>
          <p:nvPr/>
        </p:nvSpPr>
        <p:spPr>
          <a:xfrm>
            <a:off x="1973604" y="4917552"/>
            <a:ext cx="2699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CORR COEF =</a:t>
            </a:r>
            <a:r>
              <a:rPr lang="en-IN" sz="1200" dirty="0"/>
              <a:t> </a:t>
            </a:r>
            <a:r>
              <a:rPr lang="en-IN" sz="1600" b="1" dirty="0">
                <a:solidFill>
                  <a:schemeClr val="accent4"/>
                </a:solidFill>
              </a:rPr>
              <a:t>0.91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50F3D3C-850F-D96C-20EC-75CD705D13A7}"/>
              </a:ext>
            </a:extLst>
          </p:cNvPr>
          <p:cNvSpPr/>
          <p:nvPr/>
        </p:nvSpPr>
        <p:spPr>
          <a:xfrm>
            <a:off x="8020237" y="4723998"/>
            <a:ext cx="2187449" cy="706099"/>
          </a:xfrm>
          <a:prstGeom prst="roundRect">
            <a:avLst/>
          </a:prstGeom>
          <a:solidFill>
            <a:srgbClr val="EEF8F8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E052F6-49EF-A960-A63C-AF49543BCB92}"/>
              </a:ext>
            </a:extLst>
          </p:cNvPr>
          <p:cNvSpPr txBox="1"/>
          <p:nvPr/>
        </p:nvSpPr>
        <p:spPr>
          <a:xfrm>
            <a:off x="8183969" y="4885821"/>
            <a:ext cx="26999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CORR COEF =</a:t>
            </a:r>
            <a:r>
              <a:rPr lang="en-IN" sz="1200" dirty="0"/>
              <a:t> </a:t>
            </a:r>
            <a:r>
              <a:rPr lang="en-IN" sz="1600" b="1" dirty="0">
                <a:solidFill>
                  <a:srgbClr val="FFC000"/>
                </a:solidFill>
              </a:rPr>
              <a:t>0.63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711927-D33B-EEAE-2353-B3291BF470F4}"/>
              </a:ext>
            </a:extLst>
          </p:cNvPr>
          <p:cNvSpPr txBox="1"/>
          <p:nvPr/>
        </p:nvSpPr>
        <p:spPr>
          <a:xfrm>
            <a:off x="2074421" y="1302814"/>
            <a:ext cx="150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</a:t>
            </a:r>
            <a:r>
              <a:rPr lang="en-US" sz="1800" dirty="0"/>
              <a:t>s EV Sales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6B7A26-5C4B-24B6-94C6-93008AEF5DB6}"/>
              </a:ext>
            </a:extLst>
          </p:cNvPr>
          <p:cNvSpPr txBox="1"/>
          <p:nvPr/>
        </p:nvSpPr>
        <p:spPr>
          <a:xfrm>
            <a:off x="7763612" y="1265745"/>
            <a:ext cx="2521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vs Penetration Rate</a:t>
            </a:r>
            <a:endParaRPr lang="en-IN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633F9F6-9EE7-711C-E91E-9FCE7160A463}"/>
              </a:ext>
            </a:extLst>
          </p:cNvPr>
          <p:cNvSpPr/>
          <p:nvPr/>
        </p:nvSpPr>
        <p:spPr>
          <a:xfrm>
            <a:off x="1831098" y="5879129"/>
            <a:ext cx="2187449" cy="706099"/>
          </a:xfrm>
          <a:prstGeom prst="roundRect">
            <a:avLst/>
          </a:prstGeom>
          <a:solidFill>
            <a:srgbClr val="EEF8F8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47C91-C92B-7E93-0AF2-648477DBC8E5}"/>
              </a:ext>
            </a:extLst>
          </p:cNvPr>
          <p:cNvSpPr txBox="1"/>
          <p:nvPr/>
        </p:nvSpPr>
        <p:spPr>
          <a:xfrm>
            <a:off x="2045462" y="6028743"/>
            <a:ext cx="20598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CORR COEF =</a:t>
            </a:r>
            <a:r>
              <a:rPr lang="en-IN" sz="1200" dirty="0"/>
              <a:t> </a:t>
            </a:r>
            <a:r>
              <a:rPr lang="en-IN" sz="1600" b="1" dirty="0">
                <a:solidFill>
                  <a:schemeClr val="accent4"/>
                </a:solidFill>
              </a:rPr>
              <a:t>0.82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3E79B9-368A-235F-FEC9-556AC5A22EA4}"/>
              </a:ext>
            </a:extLst>
          </p:cNvPr>
          <p:cNvSpPr/>
          <p:nvPr/>
        </p:nvSpPr>
        <p:spPr>
          <a:xfrm>
            <a:off x="8030947" y="5879129"/>
            <a:ext cx="2187449" cy="706099"/>
          </a:xfrm>
          <a:prstGeom prst="roundRect">
            <a:avLst/>
          </a:prstGeom>
          <a:solidFill>
            <a:srgbClr val="EEF8F8"/>
          </a:solidFill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C1CC4-B0F1-75E9-2B5D-C0ADC6FF98C0}"/>
              </a:ext>
            </a:extLst>
          </p:cNvPr>
          <p:cNvSpPr txBox="1"/>
          <p:nvPr/>
        </p:nvSpPr>
        <p:spPr>
          <a:xfrm>
            <a:off x="8194679" y="6040952"/>
            <a:ext cx="20832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solidFill>
                  <a:schemeClr val="bg1"/>
                </a:solidFill>
              </a:rPr>
              <a:t>CORR COEF =</a:t>
            </a:r>
            <a:r>
              <a:rPr lang="en-IN" sz="1200" dirty="0"/>
              <a:t> </a:t>
            </a:r>
            <a:r>
              <a:rPr lang="en-IN" sz="1600" b="1" dirty="0">
                <a:solidFill>
                  <a:srgbClr val="FFC000"/>
                </a:solidFill>
              </a:rPr>
              <a:t>0.54</a:t>
            </a:r>
          </a:p>
        </p:txBody>
      </p:sp>
      <p:pic>
        <p:nvPicPr>
          <p:cNvPr id="1028" name="Picture 4" descr="Electrical Motorbike Silhouette Icon ...">
            <a:extLst>
              <a:ext uri="{FF2B5EF4-FFF2-40B4-BE49-F238E27FC236}">
                <a16:creationId xmlns:a16="http://schemas.microsoft.com/office/drawing/2014/main" id="{ACD08516-C051-5E9C-50A3-CEC5D80E5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50" y="5905210"/>
            <a:ext cx="1513522" cy="66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rging station logo EV car Hybrid ...">
            <a:extLst>
              <a:ext uri="{FF2B5EF4-FFF2-40B4-BE49-F238E27FC236}">
                <a16:creationId xmlns:a16="http://schemas.microsoft.com/office/drawing/2014/main" id="{4CD5C8A0-A2A6-BB07-F37D-A41752F1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162" y="4834833"/>
            <a:ext cx="1513522" cy="5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D524A-F6DF-4D33-E115-80A898E4895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9" y="125798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11759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  <p:bldP spid="20" grpId="0" animBg="1"/>
      <p:bldP spid="21" grpId="0"/>
      <p:bldP spid="23" grpId="0"/>
      <p:bldP spid="24" grpId="0"/>
      <p:bldP spid="2" grpId="0" animBg="1"/>
      <p:bldP spid="5" grpId="0"/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5E869-E2CB-1492-E94B-5A6CFCA0C218}"/>
              </a:ext>
            </a:extLst>
          </p:cNvPr>
          <p:cNvSpPr txBox="1"/>
          <p:nvPr/>
        </p:nvSpPr>
        <p:spPr>
          <a:xfrm>
            <a:off x="1973604" y="37341"/>
            <a:ext cx="825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4. Who should be the brand ambassador if </a:t>
            </a:r>
            <a:r>
              <a:rPr lang="en-US" sz="1800" dirty="0" err="1"/>
              <a:t>AtliQ</a:t>
            </a:r>
            <a:r>
              <a:rPr lang="en-US" sz="1800" dirty="0"/>
              <a:t> Motors launches their EV/Hybrid vehicles in India and why?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711927-D33B-EEAE-2353-B3291BF470F4}"/>
              </a:ext>
            </a:extLst>
          </p:cNvPr>
          <p:cNvSpPr txBox="1"/>
          <p:nvPr/>
        </p:nvSpPr>
        <p:spPr>
          <a:xfrm>
            <a:off x="2429797" y="1282712"/>
            <a:ext cx="150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Virat Kohli</a:t>
            </a:r>
            <a:endParaRPr lang="en-IN" dirty="0"/>
          </a:p>
        </p:txBody>
      </p:sp>
      <p:pic>
        <p:nvPicPr>
          <p:cNvPr id="1028" name="Picture 4" descr="Team India revels in T20 World Cup ...">
            <a:extLst>
              <a:ext uri="{FF2B5EF4-FFF2-40B4-BE49-F238E27FC236}">
                <a16:creationId xmlns:a16="http://schemas.microsoft.com/office/drawing/2014/main" id="{5A888549-BCDC-E402-86AB-0158E74F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874" y="1838838"/>
            <a:ext cx="2824788" cy="20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6E091F-74D6-2890-104D-650C98F38E4C}"/>
              </a:ext>
            </a:extLst>
          </p:cNvPr>
          <p:cNvSpPr txBox="1"/>
          <p:nvPr/>
        </p:nvSpPr>
        <p:spPr>
          <a:xfrm>
            <a:off x="1765874" y="4148165"/>
            <a:ext cx="35172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Mass Appeal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Credibility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Environmentally Conscious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Tech Savvy and Modern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Health and Fitness Enthusiast</a:t>
            </a:r>
          </a:p>
        </p:txBody>
      </p:sp>
      <p:pic>
        <p:nvPicPr>
          <p:cNvPr id="1030" name="Picture 6" descr="Deepika Padukone becomes global brand ...">
            <a:extLst>
              <a:ext uri="{FF2B5EF4-FFF2-40B4-BE49-F238E27FC236}">
                <a16:creationId xmlns:a16="http://schemas.microsoft.com/office/drawing/2014/main" id="{21538311-5071-C40F-DB6C-B2A292A54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218" y="1838838"/>
            <a:ext cx="3498980" cy="19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036335-A601-310B-C1FD-EDB44955280D}"/>
              </a:ext>
            </a:extLst>
          </p:cNvPr>
          <p:cNvSpPr txBox="1"/>
          <p:nvPr/>
        </p:nvSpPr>
        <p:spPr>
          <a:xfrm>
            <a:off x="7632068" y="1282712"/>
            <a:ext cx="2365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Deepika Padukone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EA2BFD-A9CF-3B5D-1E31-DD5414107074}"/>
              </a:ext>
            </a:extLst>
          </p:cNvPr>
          <p:cNvSpPr txBox="1"/>
          <p:nvPr/>
        </p:nvSpPr>
        <p:spPr>
          <a:xfrm>
            <a:off x="7307855" y="4097960"/>
            <a:ext cx="35172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Broad Appeal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Advocate for Mental Health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Elegance and Style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Female Representation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9ED9C8-3BFC-29C6-E293-A40825585E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5" y="114526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690217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5E869-E2CB-1492-E94B-5A6CFCA0C218}"/>
              </a:ext>
            </a:extLst>
          </p:cNvPr>
          <p:cNvSpPr txBox="1"/>
          <p:nvPr/>
        </p:nvSpPr>
        <p:spPr>
          <a:xfrm>
            <a:off x="1967753" y="129674"/>
            <a:ext cx="825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5. Which state of India is ideal to start the manufacturing unit?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711927-D33B-EEAE-2353-B3291BF470F4}"/>
              </a:ext>
            </a:extLst>
          </p:cNvPr>
          <p:cNvSpPr txBox="1"/>
          <p:nvPr/>
        </p:nvSpPr>
        <p:spPr>
          <a:xfrm>
            <a:off x="2551594" y="1596233"/>
            <a:ext cx="15077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Tamil Nadu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EA2BFD-A9CF-3B5D-1E31-DD5414107074}"/>
              </a:ext>
            </a:extLst>
          </p:cNvPr>
          <p:cNvSpPr txBox="1"/>
          <p:nvPr/>
        </p:nvSpPr>
        <p:spPr>
          <a:xfrm>
            <a:off x="5096174" y="2080216"/>
            <a:ext cx="50703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b="1" dirty="0">
                <a:solidFill>
                  <a:schemeClr val="accent4"/>
                </a:solidFill>
              </a:rPr>
              <a:t>#3</a:t>
            </a:r>
            <a:r>
              <a:rPr lang="en-IN" dirty="0"/>
              <a:t> – Ease of doing Business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Subsidies &amp; Incentives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Infrastructure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Well established Automotive Sector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BF9188-8DBF-0539-E309-26F2303E4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256" y="2152359"/>
            <a:ext cx="2010890" cy="23765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534766-4A3D-1E6C-22BC-B3CF4026A32E}"/>
              </a:ext>
            </a:extLst>
          </p:cNvPr>
          <p:cNvSpPr txBox="1"/>
          <p:nvPr/>
        </p:nvSpPr>
        <p:spPr>
          <a:xfrm>
            <a:off x="9358213" y="4596907"/>
            <a:ext cx="23308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200" dirty="0"/>
              <a:t>TVS MOTORS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200" dirty="0"/>
              <a:t>ASHOK LEYLAND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200" dirty="0"/>
              <a:t>HYUNDAI MOTORS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200" dirty="0"/>
              <a:t>RENAULT NISSAN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200" dirty="0"/>
              <a:t>FORD INDIA</a:t>
            </a:r>
            <a:br>
              <a:rPr lang="en-IN" sz="1200" dirty="0"/>
            </a:br>
            <a:r>
              <a:rPr lang="en-IN" sz="1200" dirty="0"/>
              <a:t>BYD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IN" sz="1200" dirty="0"/>
              <a:t>PCA AUTOMOBILES (CITRON)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CF4BAB-1F19-ACAB-B654-2468B0018A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5" y="13699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835027-3F95-D46D-3EC8-20B3F1E8190D}"/>
              </a:ext>
            </a:extLst>
          </p:cNvPr>
          <p:cNvSpPr txBox="1"/>
          <p:nvPr/>
        </p:nvSpPr>
        <p:spPr>
          <a:xfrm>
            <a:off x="5096174" y="3275458"/>
            <a:ext cx="6160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Industrial Policies &amp; Clusters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Supply Chain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Export Opportunities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Technology &amp; Innovation Ecosystem</a:t>
            </a:r>
          </a:p>
        </p:txBody>
      </p:sp>
    </p:spTree>
    <p:extLst>
      <p:ext uri="{BB962C8B-B14F-4D97-AF65-F5344CB8AC3E}">
        <p14:creationId xmlns:p14="http://schemas.microsoft.com/office/powerpoint/2010/main" val="39237827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16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A5E869-E2CB-1492-E94B-5A6CFCA0C218}"/>
              </a:ext>
            </a:extLst>
          </p:cNvPr>
          <p:cNvSpPr txBox="1"/>
          <p:nvPr/>
        </p:nvSpPr>
        <p:spPr>
          <a:xfrm>
            <a:off x="1967753" y="129674"/>
            <a:ext cx="825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pPr algn="l"/>
            <a:r>
              <a:rPr lang="en-US" sz="1800" dirty="0"/>
              <a:t>6. Top 3 recommendations for </a:t>
            </a:r>
            <a:r>
              <a:rPr lang="en-US" sz="1800" dirty="0" err="1"/>
              <a:t>AtliQ</a:t>
            </a:r>
            <a:r>
              <a:rPr lang="en-US" sz="1800" dirty="0"/>
              <a:t> Motors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EA2BFD-A9CF-3B5D-1E31-DD5414107074}"/>
              </a:ext>
            </a:extLst>
          </p:cNvPr>
          <p:cNvSpPr txBox="1"/>
          <p:nvPr/>
        </p:nvSpPr>
        <p:spPr>
          <a:xfrm>
            <a:off x="7511239" y="1702228"/>
            <a:ext cx="3794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Focus on High-Growth States for Market Entry and Expansion</a:t>
            </a:r>
            <a:endParaRPr lang="en-IN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BEF08E-BA28-AC3D-E7D8-1A0E264F58E9}"/>
              </a:ext>
            </a:extLst>
          </p:cNvPr>
          <p:cNvSpPr txBox="1"/>
          <p:nvPr/>
        </p:nvSpPr>
        <p:spPr>
          <a:xfrm>
            <a:off x="7511239" y="2462720"/>
            <a:ext cx="42046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Leverage Technology and Data Analytics for Customer-Centric Offerings</a:t>
            </a:r>
            <a:endParaRPr lang="en-IN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10890-D896-B6FC-B41D-B9418C7B1D61}"/>
              </a:ext>
            </a:extLst>
          </p:cNvPr>
          <p:cNvSpPr txBox="1"/>
          <p:nvPr/>
        </p:nvSpPr>
        <p:spPr>
          <a:xfrm>
            <a:off x="7503626" y="3433130"/>
            <a:ext cx="43495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/>
              <a:t>Effective marketing &amp;</a:t>
            </a:r>
          </a:p>
          <a:p>
            <a:r>
              <a:rPr lang="en-US" sz="1600" dirty="0"/>
              <a:t>     Build a Strong Brand with Sustainability          	and Innovation as Core Values</a:t>
            </a:r>
            <a:endParaRPr lang="en-IN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CBE59-B176-941A-C835-E7D3B42D3F6C}"/>
              </a:ext>
            </a:extLst>
          </p:cNvPr>
          <p:cNvSpPr txBox="1"/>
          <p:nvPr/>
        </p:nvSpPr>
        <p:spPr>
          <a:xfrm>
            <a:off x="304237" y="1985337"/>
            <a:ext cx="18155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PRICE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MARGIN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/>
              <a:t>QUALITY</a:t>
            </a:r>
            <a:endParaRPr lang="en-IN" sz="20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17333E-B6EC-793E-8F79-573FC9DFB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5" y="4607174"/>
            <a:ext cx="3879955" cy="12673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379B26-D0FE-A6E5-FFB7-42712598339C}"/>
              </a:ext>
            </a:extLst>
          </p:cNvPr>
          <p:cNvSpPr txBox="1"/>
          <p:nvPr/>
        </p:nvSpPr>
        <p:spPr>
          <a:xfrm>
            <a:off x="592292" y="5873785"/>
            <a:ext cx="3229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Scooters ~ </a:t>
            </a:r>
            <a:r>
              <a:rPr lang="en-US" sz="1200" dirty="0">
                <a:solidFill>
                  <a:srgbClr val="FF0000"/>
                </a:solidFill>
              </a:rPr>
              <a:t>10 times </a:t>
            </a:r>
            <a:r>
              <a:rPr lang="en-US" sz="1200" dirty="0"/>
              <a:t>lesser, price&gt; </a:t>
            </a:r>
            <a:r>
              <a:rPr lang="en-IN" sz="12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₹ </a:t>
            </a:r>
            <a:r>
              <a:rPr lang="en-US" sz="1200" dirty="0"/>
              <a:t>100K</a:t>
            </a:r>
          </a:p>
          <a:p>
            <a:pPr algn="ctr"/>
            <a:r>
              <a:rPr lang="en-US" sz="1200" dirty="0"/>
              <a:t>Bikes ~ </a:t>
            </a:r>
            <a:r>
              <a:rPr lang="en-US" sz="1200" dirty="0">
                <a:solidFill>
                  <a:srgbClr val="FF0000"/>
                </a:solidFill>
              </a:rPr>
              <a:t>15 times </a:t>
            </a:r>
            <a:r>
              <a:rPr lang="en-US" sz="1200" dirty="0"/>
              <a:t>lesser, price&gt; </a:t>
            </a:r>
            <a:r>
              <a:rPr lang="en-IN" sz="12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₹ </a:t>
            </a:r>
            <a:r>
              <a:rPr lang="en-US" sz="1200" b="0" i="0" kern="120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sz="1200" dirty="0"/>
              <a:t>00K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B40995-3FB3-C331-484A-D22954D1C58D}"/>
              </a:ext>
            </a:extLst>
          </p:cNvPr>
          <p:cNvSpPr txBox="1"/>
          <p:nvPr/>
        </p:nvSpPr>
        <p:spPr>
          <a:xfrm>
            <a:off x="305420" y="1225145"/>
            <a:ext cx="3536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Critical Variables in EV Market 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5906D8-3D5B-0D13-2CA2-F834839671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8025" y="1961812"/>
            <a:ext cx="3536576" cy="22651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FACD274-918C-12CC-D8D5-37DCD1685670}"/>
              </a:ext>
            </a:extLst>
          </p:cNvPr>
          <p:cNvSpPr txBox="1"/>
          <p:nvPr/>
        </p:nvSpPr>
        <p:spPr>
          <a:xfrm>
            <a:off x="7512069" y="1204507"/>
            <a:ext cx="36531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Recommendations</a:t>
            </a:r>
            <a:endParaRPr lang="en-IN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F31DBDF-64A6-907F-588B-281C6C3F77CD}"/>
              </a:ext>
            </a:extLst>
          </p:cNvPr>
          <p:cNvSpPr/>
          <p:nvPr/>
        </p:nvSpPr>
        <p:spPr>
          <a:xfrm>
            <a:off x="5867339" y="5415409"/>
            <a:ext cx="5798709" cy="1067062"/>
          </a:xfrm>
          <a:prstGeom prst="roundRect">
            <a:avLst/>
          </a:prstGeom>
          <a:solidFill>
            <a:srgbClr val="CCFFFF">
              <a:alpha val="8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bg1"/>
                </a:solidFill>
              </a:rPr>
              <a:t>Building best EV vehicle doesn’t get you WIN.</a:t>
            </a:r>
          </a:p>
          <a:p>
            <a:r>
              <a:rPr lang="en-US" sz="1600" dirty="0">
                <a:solidFill>
                  <a:schemeClr val="bg1"/>
                </a:solidFill>
              </a:rPr>
              <a:t>but building a vehicle which outperforms ICE vehicles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on every level does.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7291B69-12B3-F8F7-A6FC-C72C18A85042}"/>
              </a:ext>
            </a:extLst>
          </p:cNvPr>
          <p:cNvSpPr/>
          <p:nvPr/>
        </p:nvSpPr>
        <p:spPr>
          <a:xfrm>
            <a:off x="8177439" y="4494104"/>
            <a:ext cx="2987747" cy="403646"/>
          </a:xfrm>
          <a:prstGeom prst="roundRect">
            <a:avLst/>
          </a:prstGeom>
          <a:solidFill>
            <a:schemeClr val="tx1">
              <a:lumMod val="95000"/>
              <a:alpha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b="1" dirty="0">
                <a:solidFill>
                  <a:schemeClr val="accent4"/>
                </a:solidFill>
              </a:rPr>
              <a:t>10.8%</a:t>
            </a:r>
            <a:r>
              <a:rPr lang="en-US" sz="1600" dirty="0">
                <a:solidFill>
                  <a:schemeClr val="bg1"/>
                </a:solidFill>
              </a:rPr>
              <a:t> of Total revenue</a:t>
            </a:r>
            <a:endParaRPr lang="en-IN" sz="1600" dirty="0">
              <a:solidFill>
                <a:schemeClr val="bg1"/>
              </a:solidFill>
            </a:endParaRPr>
          </a:p>
        </p:txBody>
      </p:sp>
      <p:pic>
        <p:nvPicPr>
          <p:cNvPr id="1028" name="Picture 4" descr="Ola Electric - Transportation and ...">
            <a:extLst>
              <a:ext uri="{FF2B5EF4-FFF2-40B4-BE49-F238E27FC236}">
                <a16:creationId xmlns:a16="http://schemas.microsoft.com/office/drawing/2014/main" id="{E8BF69FE-9DD0-FFBA-EEDD-015DFB43E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439" y="4450921"/>
            <a:ext cx="518505" cy="51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5656DD-A26B-617D-D32E-C6ED5D94A3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5" y="13699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853919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" grpId="0"/>
      <p:bldP spid="5" grpId="0"/>
      <p:bldP spid="9" grpId="0"/>
      <p:bldP spid="12" grpId="0"/>
      <p:bldP spid="14" grpId="0"/>
      <p:bldP spid="20" grpId="0"/>
      <p:bldP spid="24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4F4C7-4D55-EFDF-1A02-AAFB6AC4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BD0A-3447-A382-B0FC-E95C9C76340F}"/>
              </a:ext>
            </a:extLst>
          </p:cNvPr>
          <p:cNvSpPr txBox="1"/>
          <p:nvPr/>
        </p:nvSpPr>
        <p:spPr>
          <a:xfrm>
            <a:off x="1368425" y="321544"/>
            <a:ext cx="377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b="1" dirty="0"/>
              <a:t>PROBLEM STATEMENT</a:t>
            </a:r>
            <a:endParaRPr lang="en-IN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CE209A-C5B2-34F8-52A0-199999BC331C}"/>
              </a:ext>
            </a:extLst>
          </p:cNvPr>
          <p:cNvSpPr/>
          <p:nvPr/>
        </p:nvSpPr>
        <p:spPr>
          <a:xfrm>
            <a:off x="1790700" y="1166309"/>
            <a:ext cx="8724900" cy="51785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2314646" y="1681724"/>
            <a:ext cx="76770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AtliQ</a:t>
            </a:r>
            <a:r>
              <a:rPr lang="en-US" sz="2000" dirty="0">
                <a:solidFill>
                  <a:schemeClr val="bg1"/>
                </a:solidFill>
              </a:rPr>
              <a:t> Motors, a leading automotive manufacturer from the USA, has successfully captured a 25% market share in the electric and hybrid vehicle segment in North America over the past 5 years.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As part of their global expansion strategy,  </a:t>
            </a:r>
            <a:r>
              <a:rPr lang="en-US" sz="2000" dirty="0" err="1">
                <a:solidFill>
                  <a:schemeClr val="bg1"/>
                </a:solidFill>
              </a:rPr>
              <a:t>AtliQ</a:t>
            </a:r>
            <a:r>
              <a:rPr lang="en-US" sz="2000" dirty="0">
                <a:solidFill>
                  <a:schemeClr val="bg1"/>
                </a:solidFill>
              </a:rPr>
              <a:t> Motors aims to penetrate the Indian market, seeks to increase its current market share from below 2%.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company requires a detailed analysis of the Indian EV landscape to inform strategic decisions for launching its bestselling models.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35C67A-60FF-3905-BC74-A52EE51CB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8282316"/>
      </p:ext>
    </p:extLst>
  </p:cSld>
  <p:clrMapOvr>
    <a:masterClrMapping/>
  </p:clrMapOvr>
  <p:transition spd="slow">
    <p:cov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5157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B40995-3FB3-C331-484A-D22954D1C58D}"/>
              </a:ext>
            </a:extLst>
          </p:cNvPr>
          <p:cNvSpPr txBox="1"/>
          <p:nvPr/>
        </p:nvSpPr>
        <p:spPr>
          <a:xfrm>
            <a:off x="1795892" y="1118828"/>
            <a:ext cx="1532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REFERENCES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DC9EC-9B79-23B5-F782-C11BFF245D3C}"/>
              </a:ext>
            </a:extLst>
          </p:cNvPr>
          <p:cNvSpPr txBox="1"/>
          <p:nvPr/>
        </p:nvSpPr>
        <p:spPr>
          <a:xfrm>
            <a:off x="2374240" y="2077670"/>
            <a:ext cx="69252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https://blume.vc/reports/the-road-to-electric-vehicles-a-primer-to-decode-the-ecosystem</a:t>
            </a:r>
            <a:endParaRPr lang="en-IN" sz="1200" dirty="0"/>
          </a:p>
        </p:txBody>
      </p:sp>
      <p:sp>
        <p:nvSpPr>
          <p:cNvPr id="13" name="TextBox 12">
            <a:hlinkClick r:id="rId6"/>
            <a:extLst>
              <a:ext uri="{FF2B5EF4-FFF2-40B4-BE49-F238E27FC236}">
                <a16:creationId xmlns:a16="http://schemas.microsoft.com/office/drawing/2014/main" id="{E95B58C3-FB00-6ED1-16F2-C5FE6D4F4DBA}"/>
              </a:ext>
            </a:extLst>
          </p:cNvPr>
          <p:cNvSpPr txBox="1"/>
          <p:nvPr/>
        </p:nvSpPr>
        <p:spPr>
          <a:xfrm>
            <a:off x="2364334" y="2610161"/>
            <a:ext cx="8680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u="sng" dirty="0"/>
              <a:t>https://assets.kpmg.com/content/dam/kpmg/in/pdf/2023/04/Technology-at-the-forefront-of-Electric-Vehicle.pdf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9A42CA-89DE-CBEF-CF28-EAAF4A7834FE}"/>
              </a:ext>
            </a:extLst>
          </p:cNvPr>
          <p:cNvSpPr txBox="1"/>
          <p:nvPr/>
        </p:nvSpPr>
        <p:spPr>
          <a:xfrm>
            <a:off x="2364334" y="2864899"/>
            <a:ext cx="87530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u="sng"/>
            </a:lvl1pPr>
          </a:lstStyle>
          <a:p>
            <a:r>
              <a:rPr lang="en-IN" dirty="0"/>
              <a:t>https://assets.kpmg.com/content/dam/kpmg/cz/pdf/2024/Getting%20real%20about%20the%20EV%20transition.pdf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2825E0-E3D6-6DDD-9A13-0E0A7ECB749A}"/>
              </a:ext>
            </a:extLst>
          </p:cNvPr>
          <p:cNvSpPr txBox="1"/>
          <p:nvPr/>
        </p:nvSpPr>
        <p:spPr>
          <a:xfrm>
            <a:off x="2364334" y="2343539"/>
            <a:ext cx="8340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/>
            </a:lvl1pPr>
          </a:lstStyle>
          <a:p>
            <a:r>
              <a:rPr lang="en-IN" dirty="0"/>
              <a:t>https://assets.kpmg.com/content/dam/kpmg/in/pdf/2020/10/electric-vehicle-mobility-ev-adoption.pdf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295215-77B4-716D-5C8E-04A4E373EB09}"/>
              </a:ext>
            </a:extLst>
          </p:cNvPr>
          <p:cNvSpPr txBox="1"/>
          <p:nvPr/>
        </p:nvSpPr>
        <p:spPr>
          <a:xfrm>
            <a:off x="2362354" y="3150528"/>
            <a:ext cx="6158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u="sng"/>
            </a:lvl1pPr>
          </a:lstStyle>
          <a:p>
            <a:r>
              <a:rPr lang="en-IN" dirty="0"/>
              <a:t>https://blu-smart.com/assets/ev-report.pdf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E36B68-D207-392F-D0D4-5A014A4E0FC8}"/>
              </a:ext>
            </a:extLst>
          </p:cNvPr>
          <p:cNvSpPr txBox="1"/>
          <p:nvPr/>
        </p:nvSpPr>
        <p:spPr>
          <a:xfrm>
            <a:off x="2362354" y="3436157"/>
            <a:ext cx="61584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u="sng"/>
            </a:lvl1pPr>
          </a:lstStyle>
          <a:p>
            <a:r>
              <a:rPr lang="en-IN" dirty="0"/>
              <a:t>https://pib.gov.in/PressReleaseIframePage.aspx?PRID=2003003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B6EE15-399D-52C7-6978-56780F0C71F9}"/>
              </a:ext>
            </a:extLst>
          </p:cNvPr>
          <p:cNvSpPr txBox="1"/>
          <p:nvPr/>
        </p:nvSpPr>
        <p:spPr>
          <a:xfrm>
            <a:off x="2374240" y="3706428"/>
            <a:ext cx="71531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 u="sng"/>
            </a:lvl1pPr>
          </a:lstStyle>
          <a:p>
            <a:r>
              <a:rPr lang="en-IN" dirty="0"/>
              <a:t>https://theicct.org/sites/default/files/publications/fuel-consumption-2w-india-aug2021.pdf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A59D2F-8230-863F-C39B-B28330BABC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5" y="13699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6855668"/>
      </p:ext>
    </p:extLst>
  </p:cSld>
  <p:clrMapOvr>
    <a:masterClrMapping/>
  </p:clrMapOvr>
  <p:transition spd="slow">
    <p:cov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D481ED-731C-75A0-C5C7-C7F4C35C8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604" y="685800"/>
            <a:ext cx="5955617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5157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FBBF65-917B-99E7-EAA9-5AA6620865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5" y="13699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3E82B4E4-A6F3-0C42-46FE-7B93B014C4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8D74A4D5-F74A-97C3-4FAD-A80CC53CCC79}"/>
              </a:ext>
            </a:extLst>
          </p:cNvPr>
          <p:cNvSpPr/>
          <p:nvPr/>
        </p:nvSpPr>
        <p:spPr>
          <a:xfrm>
            <a:off x="2050844" y="791734"/>
            <a:ext cx="7840551" cy="3165788"/>
          </a:xfrm>
          <a:prstGeom prst="round2DiagRect">
            <a:avLst/>
          </a:prstGeom>
          <a:solidFill>
            <a:schemeClr val="tx1">
              <a:lumMod val="95000"/>
            </a:schemeClr>
          </a:solidFill>
          <a:ln>
            <a:solidFill>
              <a:srgbClr val="FBC6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D71B76-E5AC-B493-78DC-A6C4048D1C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57" y="791734"/>
            <a:ext cx="1457325" cy="20781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300A6B-BCCF-F3CE-CBB0-602390106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29" y="757174"/>
            <a:ext cx="1518666" cy="21042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E4FABE-8199-3BE1-5171-0D1E8096AEB6}"/>
              </a:ext>
            </a:extLst>
          </p:cNvPr>
          <p:cNvSpPr txBox="1"/>
          <p:nvPr/>
        </p:nvSpPr>
        <p:spPr>
          <a:xfrm>
            <a:off x="2908260" y="2950004"/>
            <a:ext cx="16924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accent5"/>
                </a:solidFill>
                <a:latin typeface="Ink Free" panose="03080402000500000000" pitchFamily="66" charset="0"/>
                <a:ea typeface="Calibri Light" panose="020F0302020204030204" pitchFamily="34" charset="0"/>
                <a:cs typeface="Calibri Light" panose="020F0302020204030204" pitchFamily="34" charset="0"/>
              </a:rPr>
              <a:t>DHAVAL PATEL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Sylfaen" panose="010A0502050306030303" pitchFamily="18" charset="0"/>
                <a:ea typeface="Calibri Light" panose="020F0302020204030204" pitchFamily="34" charset="0"/>
                <a:cs typeface="Dubai Light" panose="020F0502020204030204" pitchFamily="34" charset="-78"/>
              </a:rPr>
              <a:t>Founder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Sylfaen" panose="010A0502050306030303" pitchFamily="18" charset="0"/>
                <a:ea typeface="Calibri Light" panose="020F0302020204030204" pitchFamily="34" charset="0"/>
                <a:cs typeface="Dubai Light" panose="020F0502020204030204" pitchFamily="34" charset="-78"/>
              </a:rPr>
              <a:t>@codebasics.io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6EAA52-DF35-2231-8600-825EC8B31D26}"/>
              </a:ext>
            </a:extLst>
          </p:cNvPr>
          <p:cNvSpPr txBox="1"/>
          <p:nvPr/>
        </p:nvSpPr>
        <p:spPr>
          <a:xfrm>
            <a:off x="4993281" y="2950004"/>
            <a:ext cx="22604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600" b="1" dirty="0">
                <a:solidFill>
                  <a:schemeClr val="accent5"/>
                </a:solidFill>
                <a:latin typeface="Ink Free" panose="03080402000500000000" pitchFamily="66" charset="0"/>
                <a:ea typeface="Calibri Light" panose="020F0302020204030204" pitchFamily="34" charset="0"/>
                <a:cs typeface="Calibri Light" panose="020F0302020204030204" pitchFamily="34" charset="0"/>
              </a:rPr>
              <a:t>HEMANAND VADIVEL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Sylfaen" panose="010A0502050306030303" pitchFamily="18" charset="0"/>
                <a:ea typeface="Calibri Light" panose="020F0302020204030204" pitchFamily="34" charset="0"/>
                <a:cs typeface="Dubai Light" panose="020F0502020204030204" pitchFamily="34" charset="-78"/>
              </a:rPr>
              <a:t>Co Founder &amp; CEO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Sylfaen" panose="010A0502050306030303" pitchFamily="18" charset="0"/>
                <a:ea typeface="Calibri Light" panose="020F0302020204030204" pitchFamily="34" charset="0"/>
                <a:cs typeface="Dubai Light" panose="020F0502020204030204" pitchFamily="34" charset="-78"/>
              </a:rPr>
              <a:t>@codebasics.io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F23FB9A-64CA-D7D0-6FDC-3828B81EC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485" y="1136943"/>
            <a:ext cx="1666062" cy="16660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83EA49C-22B8-7DD0-3932-F38E3E3D9B6F}"/>
              </a:ext>
            </a:extLst>
          </p:cNvPr>
          <p:cNvSpPr/>
          <p:nvPr/>
        </p:nvSpPr>
        <p:spPr>
          <a:xfrm>
            <a:off x="4830318" y="4300538"/>
            <a:ext cx="2226564" cy="1940126"/>
          </a:xfrm>
          <a:prstGeom prst="roundRect">
            <a:avLst/>
          </a:prstGeom>
          <a:solidFill>
            <a:schemeClr val="tx1">
              <a:lumMod val="95000"/>
            </a:schemeClr>
          </a:solidFill>
          <a:ln>
            <a:solidFill>
              <a:srgbClr val="FBC60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050" name="Picture 2" descr="Think School - YouTube">
            <a:extLst>
              <a:ext uri="{FF2B5EF4-FFF2-40B4-BE49-F238E27FC236}">
                <a16:creationId xmlns:a16="http://schemas.microsoft.com/office/drawing/2014/main" id="{B01CBB68-154A-A5C9-371F-4222F582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89" y="4406472"/>
            <a:ext cx="1223962" cy="12239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7F44F51-A6D5-D8AF-DE10-330DD8D3257A}"/>
              </a:ext>
            </a:extLst>
          </p:cNvPr>
          <p:cNvSpPr txBox="1"/>
          <p:nvPr/>
        </p:nvSpPr>
        <p:spPr>
          <a:xfrm>
            <a:off x="5010902" y="5717430"/>
            <a:ext cx="1940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5"/>
                </a:solidFill>
                <a:latin typeface="Ink Free" panose="03080402000500000000" pitchFamily="66" charset="0"/>
                <a:ea typeface="Calibri Light" panose="020F0302020204030204" pitchFamily="34" charset="0"/>
                <a:cs typeface="Calibri Light" panose="020F0302020204030204" pitchFamily="34" charset="0"/>
              </a:rPr>
              <a:t>THINK SCHOOL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BD3933-7886-387D-A745-3CC93EA19634}"/>
              </a:ext>
            </a:extLst>
          </p:cNvPr>
          <p:cNvSpPr txBox="1"/>
          <p:nvPr/>
        </p:nvSpPr>
        <p:spPr>
          <a:xfrm>
            <a:off x="7451148" y="2930326"/>
            <a:ext cx="23850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dirty="0">
                <a:solidFill>
                  <a:schemeClr val="accent5"/>
                </a:solidFill>
                <a:latin typeface="Ink Free" panose="03080402000500000000" pitchFamily="66" charset="0"/>
                <a:ea typeface="Calibri Light" panose="020F0302020204030204" pitchFamily="34" charset="0"/>
                <a:cs typeface="Calibri Light" panose="020F0302020204030204" pitchFamily="34" charset="0"/>
              </a:rPr>
              <a:t>TEAM CODEBASICS</a:t>
            </a:r>
            <a:endParaRPr lang="en-IN" dirty="0"/>
          </a:p>
        </p:txBody>
      </p:sp>
      <p:pic>
        <p:nvPicPr>
          <p:cNvPr id="2054" name="Picture 6" descr="Thank You Images – Browse 319,826 Stock ...">
            <a:extLst>
              <a:ext uri="{FF2B5EF4-FFF2-40B4-BE49-F238E27FC236}">
                <a16:creationId xmlns:a16="http://schemas.microsoft.com/office/drawing/2014/main" id="{92850917-DD48-7D42-8B7E-851AE402F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16" y="4394199"/>
            <a:ext cx="2847975" cy="16002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23260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21" grpId="0"/>
      <p:bldP spid="25" grpId="0" animBg="1"/>
      <p:bldP spid="27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C177D973-20C1-D192-885E-1B249A286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44" y="685800"/>
            <a:ext cx="3614738" cy="36147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BD0A-3447-A382-B0FC-E95C9C76340F}"/>
              </a:ext>
            </a:extLst>
          </p:cNvPr>
          <p:cNvSpPr txBox="1"/>
          <p:nvPr/>
        </p:nvSpPr>
        <p:spPr>
          <a:xfrm>
            <a:off x="1785336" y="514075"/>
            <a:ext cx="377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b="1" dirty="0"/>
              <a:t>OVERVIEW</a:t>
            </a:r>
            <a:endParaRPr lang="en-I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9DAE9-7219-AC48-8CE4-D7D16A6832C8}"/>
              </a:ext>
            </a:extLst>
          </p:cNvPr>
          <p:cNvSpPr txBox="1"/>
          <p:nvPr/>
        </p:nvSpPr>
        <p:spPr>
          <a:xfrm>
            <a:off x="1678606" y="3700655"/>
            <a:ext cx="34333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ICE vehicles powered by an engine that burns fossil fuels to produce the power needed to move the vehicle.</a:t>
            </a:r>
            <a:endParaRPr lang="en-IN" sz="1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BD5659A-8B4C-7334-22FF-9FA9186D5446}"/>
              </a:ext>
            </a:extLst>
          </p:cNvPr>
          <p:cNvSpPr/>
          <p:nvPr/>
        </p:nvSpPr>
        <p:spPr>
          <a:xfrm>
            <a:off x="1637901" y="4613764"/>
            <a:ext cx="3514725" cy="2016549"/>
          </a:xfrm>
          <a:prstGeom prst="roundRect">
            <a:avLst/>
          </a:prstGeom>
          <a:solidFill>
            <a:srgbClr val="F5C8A9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46BD27-84CD-221C-CCD6-416E4C82A074}"/>
              </a:ext>
            </a:extLst>
          </p:cNvPr>
          <p:cNvSpPr txBox="1"/>
          <p:nvPr/>
        </p:nvSpPr>
        <p:spPr>
          <a:xfrm>
            <a:off x="2063809" y="4907831"/>
            <a:ext cx="26629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Environmental Impact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Fuel Dependency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Maintenance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Energy Efficiency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A2FE2-DCF9-2D33-2E39-37C33E757F74}"/>
              </a:ext>
            </a:extLst>
          </p:cNvPr>
          <p:cNvSpPr txBox="1"/>
          <p:nvPr/>
        </p:nvSpPr>
        <p:spPr>
          <a:xfrm>
            <a:off x="7435082" y="3643868"/>
            <a:ext cx="375121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Electric Vehicles are powered by electric motors and use electricity stored in batteries as their primary energy source.</a:t>
            </a:r>
            <a:endParaRPr lang="en-IN" sz="1400" dirty="0"/>
          </a:p>
        </p:txBody>
      </p:sp>
      <p:sp>
        <p:nvSpPr>
          <p:cNvPr id="16" name="AutoShape 4" descr="An electric car parked at a charging station, with the charger plugged into the car. The car is sleek and modern, possibly a sedan, with a clean and futuristic design. The charging station is well-lit, with a digital display showing the charging status. The background features a calm urban setting with a few trees and buildings in the distance, under a clear sky.">
            <a:extLst>
              <a:ext uri="{FF2B5EF4-FFF2-40B4-BE49-F238E27FC236}">
                <a16:creationId xmlns:a16="http://schemas.microsoft.com/office/drawing/2014/main" id="{74314E3F-F08F-0BC0-C105-D37ED1575E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EBC4712-E0D4-4ED1-B7DA-5A2B4F9227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76" y="1886234"/>
            <a:ext cx="1560223" cy="16951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F3261E-CD2B-70FA-41D1-469D862F1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80" y="1886233"/>
            <a:ext cx="1695167" cy="1695167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C682BEB-7C13-7EC6-99CF-854AD4D45805}"/>
              </a:ext>
            </a:extLst>
          </p:cNvPr>
          <p:cNvSpPr/>
          <p:nvPr/>
        </p:nvSpPr>
        <p:spPr>
          <a:xfrm>
            <a:off x="7191375" y="4617855"/>
            <a:ext cx="4238625" cy="201654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04EC68-959F-DFAC-DCCF-0ED17ECBEDDF}"/>
              </a:ext>
            </a:extLst>
          </p:cNvPr>
          <p:cNvSpPr txBox="1"/>
          <p:nvPr/>
        </p:nvSpPr>
        <p:spPr>
          <a:xfrm>
            <a:off x="7329317" y="4867560"/>
            <a:ext cx="3962740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Zero Emissions &amp; Less Noise Pollution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Energy Efficiency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Lower Operating Costs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Sustainability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1600" dirty="0">
                <a:solidFill>
                  <a:schemeClr val="bg1"/>
                </a:solidFill>
              </a:rPr>
              <a:t>Performance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C7BEB7-B3DF-3E80-2C9D-952D99ACA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29987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  <p:bldP spid="14" grpId="0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4F4C7-4D55-EFDF-1A02-AAFB6AC4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BD0A-3447-A382-B0FC-E95C9C76340F}"/>
              </a:ext>
            </a:extLst>
          </p:cNvPr>
          <p:cNvSpPr txBox="1"/>
          <p:nvPr/>
        </p:nvSpPr>
        <p:spPr>
          <a:xfrm>
            <a:off x="1309369" y="564452"/>
            <a:ext cx="377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b="1" dirty="0"/>
              <a:t>BACKGROUND</a:t>
            </a:r>
            <a:endParaRPr lang="en-IN" b="1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CE209A-C5B2-34F8-52A0-199999BC331C}"/>
              </a:ext>
            </a:extLst>
          </p:cNvPr>
          <p:cNvSpPr/>
          <p:nvPr/>
        </p:nvSpPr>
        <p:spPr>
          <a:xfrm>
            <a:off x="905256" y="1553707"/>
            <a:ext cx="10384785" cy="5012193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shade val="30000"/>
                  <a:satMod val="115000"/>
                </a:schemeClr>
              </a:gs>
              <a:gs pos="50000">
                <a:schemeClr val="accent4">
                  <a:lumMod val="20000"/>
                  <a:lumOff val="80000"/>
                  <a:shade val="67500"/>
                  <a:satMod val="115000"/>
                </a:schemeClr>
              </a:gs>
              <a:gs pos="100000">
                <a:schemeClr val="accent4">
                  <a:lumMod val="20000"/>
                  <a:lumOff val="80000"/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1202093" y="1955579"/>
            <a:ext cx="97878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India's EV market is experiencing significant growth, driven by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increasing consumer awareness on pollution,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government incentives, and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advancements in technology.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However, despite the growth, the overall penetration rate of EVs remains relatively low compared to the total vehicle market.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The industry is expected to continue its upward trajectory, with projections indicating a substantial increase in EV sales by 2030, driven by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policy support,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expanding charging infrastructure, and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increasing consumer preference for cleaner transportation alternatives.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FD107-8ACF-8CAB-D8EE-15217B83FB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4341057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4F4C7-4D55-EFDF-1A02-AAFB6AC4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BD0A-3447-A382-B0FC-E95C9C76340F}"/>
              </a:ext>
            </a:extLst>
          </p:cNvPr>
          <p:cNvSpPr txBox="1"/>
          <p:nvPr/>
        </p:nvSpPr>
        <p:spPr>
          <a:xfrm>
            <a:off x="1661126" y="499535"/>
            <a:ext cx="377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b="1" dirty="0"/>
              <a:t>PROJECT OVERVIEW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796E7E-2637-B68D-BDB8-946BD16B1439}"/>
              </a:ext>
            </a:extLst>
          </p:cNvPr>
          <p:cNvSpPr txBox="1"/>
          <p:nvPr/>
        </p:nvSpPr>
        <p:spPr>
          <a:xfrm>
            <a:off x="547086" y="1577642"/>
            <a:ext cx="10514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2000" b="1" dirty="0"/>
              <a:t>Focus</a:t>
            </a:r>
            <a:r>
              <a:rPr lang="en-US" sz="2000" dirty="0"/>
              <a:t>:  </a:t>
            </a:r>
            <a:r>
              <a:rPr lang="en-US" sz="1800" dirty="0">
                <a:latin typeface="+mn-lt"/>
              </a:rPr>
              <a:t>Conduct a detailed analysis in Indian EV market highlighting trends and insights.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200FA-90FD-A76B-6850-8C585299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989" y="3501951"/>
            <a:ext cx="4025672" cy="27022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7209EC-2388-B24C-8F0C-CCDC89DA3DE8}"/>
              </a:ext>
            </a:extLst>
          </p:cNvPr>
          <p:cNvSpPr txBox="1"/>
          <p:nvPr/>
        </p:nvSpPr>
        <p:spPr>
          <a:xfrm>
            <a:off x="7989938" y="2902069"/>
            <a:ext cx="3825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/>
              <a:t>Data Model</a:t>
            </a:r>
            <a:r>
              <a:rPr lang="en-US" sz="2000" dirty="0"/>
              <a:t>: </a:t>
            </a:r>
            <a:r>
              <a:rPr lang="en-US" sz="2000" b="1" dirty="0"/>
              <a:t>Hybrid Schema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F3BE6A-D4F5-3DAA-A522-14E96803A45F}"/>
              </a:ext>
            </a:extLst>
          </p:cNvPr>
          <p:cNvSpPr txBox="1"/>
          <p:nvPr/>
        </p:nvSpPr>
        <p:spPr>
          <a:xfrm>
            <a:off x="547086" y="3923915"/>
            <a:ext cx="71683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2000" b="1" dirty="0"/>
              <a:t>Data</a:t>
            </a:r>
            <a:r>
              <a:rPr lang="en-US" sz="2000" dirty="0"/>
              <a:t> </a:t>
            </a:r>
            <a:r>
              <a:rPr lang="en-US" sz="2000" b="1" dirty="0"/>
              <a:t>Completeness</a:t>
            </a:r>
            <a:r>
              <a:rPr lang="en-US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Merged "Andaman and Nicobar Island" with "Andaman and Nicobar" to ensure consistency and avoid confusion.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Assigned Andhra Pradesh data to both Telangana and Andhra Pradesh due to the absence of separate data for Telangana.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DE4F81-10E6-4DCB-6A62-5AC33786E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C50BD2-7C5B-97A6-C5A4-01AA4720867D}"/>
              </a:ext>
            </a:extLst>
          </p:cNvPr>
          <p:cNvSpPr txBox="1"/>
          <p:nvPr/>
        </p:nvSpPr>
        <p:spPr>
          <a:xfrm>
            <a:off x="547086" y="2195944"/>
            <a:ext cx="615848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Datasets</a:t>
            </a:r>
            <a:r>
              <a:rPr lang="en-US" sz="2000" dirty="0"/>
              <a:t>:</a:t>
            </a:r>
          </a:p>
          <a:p>
            <a:pPr lvl="1"/>
            <a:r>
              <a:rPr lang="en-US" dirty="0"/>
              <a:t>Date dimension,</a:t>
            </a:r>
          </a:p>
          <a:p>
            <a:pPr lvl="1"/>
            <a:r>
              <a:rPr lang="en-US" dirty="0"/>
              <a:t>Electric vehicle sales by state, and</a:t>
            </a:r>
          </a:p>
          <a:p>
            <a:pPr lvl="1"/>
            <a:r>
              <a:rPr lang="en-US" dirty="0"/>
              <a:t>Electric vehicle sales by maker</a:t>
            </a:r>
          </a:p>
        </p:txBody>
      </p:sp>
    </p:spTree>
    <p:extLst>
      <p:ext uri="{BB962C8B-B14F-4D97-AF65-F5344CB8AC3E}">
        <p14:creationId xmlns:p14="http://schemas.microsoft.com/office/powerpoint/2010/main" val="241183868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AF078E59-8EE8-3081-1DD6-5A365ACCA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966056"/>
              </p:ext>
            </p:extLst>
          </p:nvPr>
        </p:nvGraphicFramePr>
        <p:xfrm>
          <a:off x="684213" y="685800"/>
          <a:ext cx="8534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3347254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210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07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57582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BD0A-3447-A382-B0FC-E95C9C76340F}"/>
              </a:ext>
            </a:extLst>
          </p:cNvPr>
          <p:cNvSpPr txBox="1"/>
          <p:nvPr/>
        </p:nvSpPr>
        <p:spPr>
          <a:xfrm>
            <a:off x="547086" y="1307437"/>
            <a:ext cx="377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b="1" dirty="0"/>
              <a:t>Key Notes:</a:t>
            </a:r>
            <a:endParaRPr lang="en-IN" b="1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B5CE8760-70A1-DDD6-FC28-885BA0DA91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6887528"/>
              </p:ext>
            </p:extLst>
          </p:nvPr>
        </p:nvGraphicFramePr>
        <p:xfrm>
          <a:off x="1623095" y="2635217"/>
          <a:ext cx="6746465" cy="1665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1159">
                  <a:extLst>
                    <a:ext uri="{9D8B030D-6E8A-4147-A177-3AD203B41FA5}">
                      <a16:colId xmlns:a16="http://schemas.microsoft.com/office/drawing/2014/main" val="3834991257"/>
                    </a:ext>
                  </a:extLst>
                </a:gridCol>
                <a:gridCol w="1604865">
                  <a:extLst>
                    <a:ext uri="{9D8B030D-6E8A-4147-A177-3AD203B41FA5}">
                      <a16:colId xmlns:a16="http://schemas.microsoft.com/office/drawing/2014/main" val="837905951"/>
                    </a:ext>
                  </a:extLst>
                </a:gridCol>
                <a:gridCol w="1418253">
                  <a:extLst>
                    <a:ext uri="{9D8B030D-6E8A-4147-A177-3AD203B41FA5}">
                      <a16:colId xmlns:a16="http://schemas.microsoft.com/office/drawing/2014/main" val="2667830624"/>
                    </a:ext>
                  </a:extLst>
                </a:gridCol>
                <a:gridCol w="1642188">
                  <a:extLst>
                    <a:ext uri="{9D8B030D-6E8A-4147-A177-3AD203B41FA5}">
                      <a16:colId xmlns:a16="http://schemas.microsoft.com/office/drawing/2014/main" val="4258773881"/>
                    </a:ext>
                  </a:extLst>
                </a:gridCol>
              </a:tblGrid>
              <a:tr h="1189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Vehicle Category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Avg_price</a:t>
                      </a:r>
                      <a:r>
                        <a:rPr lang="en-US" sz="1600" dirty="0"/>
                        <a:t> (</a:t>
                      </a:r>
                      <a:r>
                        <a:rPr lang="en-IN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₹)</a:t>
                      </a:r>
                      <a:endParaRPr lang="en-IN" sz="1600" dirty="0"/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Avg_ICE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Emissions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Avg_EV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Emissions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877550"/>
                  </a:ext>
                </a:extLst>
              </a:tr>
              <a:tr h="406205">
                <a:tc>
                  <a:txBody>
                    <a:bodyPr/>
                    <a:lstStyle/>
                    <a:p>
                      <a:r>
                        <a:rPr lang="en-US" sz="1600" dirty="0"/>
                        <a:t>2- Wheelers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85,000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0.4851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478457"/>
                  </a:ext>
                </a:extLst>
              </a:tr>
              <a:tr h="406205">
                <a:tc>
                  <a:txBody>
                    <a:bodyPr/>
                    <a:lstStyle/>
                    <a:p>
                      <a:r>
                        <a:rPr lang="en-US" sz="1600" dirty="0"/>
                        <a:t>4- Wheelers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10,00,000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2.4265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1.2825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4705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97C6E35-0ABE-C444-7B1F-F8C3DF504CF2}"/>
              </a:ext>
            </a:extLst>
          </p:cNvPr>
          <p:cNvSpPr txBox="1"/>
          <p:nvPr/>
        </p:nvSpPr>
        <p:spPr>
          <a:xfrm>
            <a:off x="6935096" y="4487332"/>
            <a:ext cx="3770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sz="1400" dirty="0"/>
              <a:t>Emissions are in tC02/ year per vehicle</a:t>
            </a: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9316D-61C5-8D9B-3032-4F259E01F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5C38955-D4C7-0C48-D6D4-8F6886FAF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665469"/>
              </p:ext>
            </p:extLst>
          </p:nvPr>
        </p:nvGraphicFramePr>
        <p:xfrm>
          <a:off x="8369560" y="2635217"/>
          <a:ext cx="1729295" cy="16658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295">
                  <a:extLst>
                    <a:ext uri="{9D8B030D-6E8A-4147-A177-3AD203B41FA5}">
                      <a16:colId xmlns:a16="http://schemas.microsoft.com/office/drawing/2014/main" val="3011683070"/>
                    </a:ext>
                  </a:extLst>
                </a:gridCol>
              </a:tblGrid>
              <a:tr h="85241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Emission Reduction %</a:t>
                      </a:r>
                      <a:endParaRPr lang="en-I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21362"/>
                  </a:ext>
                </a:extLst>
              </a:tr>
              <a:tr h="398509">
                <a:tc>
                  <a:txBody>
                    <a:bodyPr/>
                    <a:lstStyle/>
                    <a:p>
                      <a:r>
                        <a:rPr lang="en-IN" sz="2000" b="1" dirty="0">
                          <a:solidFill>
                            <a:schemeClr val="accent3"/>
                          </a:solidFill>
                        </a:rPr>
                        <a:t>60.83%</a:t>
                      </a:r>
                      <a:r>
                        <a:rPr lang="en-IN" sz="1600" dirty="0">
                          <a:solidFill>
                            <a:schemeClr val="accent3"/>
                          </a:solidFill>
                        </a:rPr>
                        <a:t> less</a:t>
                      </a:r>
                      <a:endParaRPr lang="en-IN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962407"/>
                  </a:ext>
                </a:extLst>
              </a:tr>
              <a:tr h="41493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1" dirty="0">
                          <a:solidFill>
                            <a:schemeClr val="accent3"/>
                          </a:solidFill>
                        </a:rPr>
                        <a:t>47.15%</a:t>
                      </a:r>
                      <a:r>
                        <a:rPr lang="en-IN" sz="1800" dirty="0">
                          <a:solidFill>
                            <a:schemeClr val="accent3"/>
                          </a:solidFill>
                        </a:rPr>
                        <a:t> 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9036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99603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4F4C7-4D55-EFDF-1A02-AAFB6AC4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BD0A-3447-A382-B0FC-E95C9C76340F}"/>
              </a:ext>
            </a:extLst>
          </p:cNvPr>
          <p:cNvSpPr txBox="1"/>
          <p:nvPr/>
        </p:nvSpPr>
        <p:spPr>
          <a:xfrm>
            <a:off x="4810969" y="317973"/>
            <a:ext cx="2370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b="1" dirty="0">
                <a:solidFill>
                  <a:schemeClr val="accent5"/>
                </a:solidFill>
              </a:rPr>
              <a:t>DASHBOARD</a:t>
            </a:r>
            <a:endParaRPr lang="en-IN" b="1" dirty="0">
              <a:solidFill>
                <a:schemeClr val="accent5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2D41AA-92F8-D7A2-B686-F9D3E00B9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159166"/>
            <a:ext cx="9542118" cy="5405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A73CD2-6B9A-A275-076B-87AB5A58A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14644626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2E5BDAA-73A5-DD89-A53F-E4A8D203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484F4C7-4D55-EFDF-1A02-AAFB6AC4E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679350-1214-F600-A597-4CE747051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noFill/>
          <a:scene3d>
            <a:camera prst="orthographicFront"/>
            <a:lightRig rig="threePt" dir="t"/>
          </a:scene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47BD0A-3447-A382-B0FC-E95C9C76340F}"/>
              </a:ext>
            </a:extLst>
          </p:cNvPr>
          <p:cNvSpPr txBox="1"/>
          <p:nvPr/>
        </p:nvSpPr>
        <p:spPr>
          <a:xfrm>
            <a:off x="4210893" y="2753682"/>
            <a:ext cx="3785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>
                <a:latin typeface="+mj-lt"/>
              </a:defRPr>
            </a:lvl1pPr>
          </a:lstStyle>
          <a:p>
            <a:r>
              <a:rPr lang="en-US" b="1" dirty="0">
                <a:solidFill>
                  <a:schemeClr val="accent5"/>
                </a:solidFill>
              </a:rPr>
              <a:t>PRIMARY QUESTIONS</a:t>
            </a:r>
            <a:endParaRPr lang="en-IN" b="1" dirty="0">
              <a:solidFill>
                <a:schemeClr val="accent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0B5B5-C1DA-4BE4-3853-6358E407D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27" y="130104"/>
            <a:ext cx="976914" cy="7378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19682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2729</TotalTime>
  <Words>1838</Words>
  <Application>Microsoft Office PowerPoint</Application>
  <PresentationFormat>Widescreen</PresentationFormat>
  <Paragraphs>304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Aptos</vt:lpstr>
      <vt:lpstr>Arial</vt:lpstr>
      <vt:lpstr>Bahnschrift</vt:lpstr>
      <vt:lpstr>Calibri</vt:lpstr>
      <vt:lpstr>Cascadia Code Light</vt:lpstr>
      <vt:lpstr>Century Gothic</vt:lpstr>
      <vt:lpstr>Courier New</vt:lpstr>
      <vt:lpstr>Google Sans</vt:lpstr>
      <vt:lpstr>Ink Free</vt:lpstr>
      <vt:lpstr>Sylfaen</vt:lpstr>
      <vt:lpstr>Wingdings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Nagendra Vallepu</dc:creator>
  <cp:lastModifiedBy>Nagendra Vallepu</cp:lastModifiedBy>
  <cp:revision>2</cp:revision>
  <dcterms:created xsi:type="dcterms:W3CDTF">2024-08-21T07:08:28Z</dcterms:created>
  <dcterms:modified xsi:type="dcterms:W3CDTF">2024-11-23T18:19:23Z</dcterms:modified>
</cp:coreProperties>
</file>